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tags/tag5.xml" ContentType="application/vnd.openxmlformats-officedocument.presentationml.tags+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tags/tag3.xml" ContentType="application/vnd.openxmlformats-officedocument.presentationml.tags+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5"/>
  </p:notesMasterIdLst>
  <p:sldIdLst>
    <p:sldId id="256" r:id="rId2"/>
    <p:sldId id="505" r:id="rId3"/>
    <p:sldId id="506" r:id="rId4"/>
    <p:sldId id="507" r:id="rId5"/>
    <p:sldId id="508" r:id="rId6"/>
    <p:sldId id="509" r:id="rId7"/>
    <p:sldId id="510" r:id="rId8"/>
    <p:sldId id="511" r:id="rId9"/>
    <p:sldId id="479" r:id="rId10"/>
    <p:sldId id="480" r:id="rId11"/>
    <p:sldId id="504" r:id="rId12"/>
    <p:sldId id="512" r:id="rId13"/>
    <p:sldId id="481" r:id="rId14"/>
    <p:sldId id="515" r:id="rId15"/>
    <p:sldId id="524" r:id="rId16"/>
    <p:sldId id="516" r:id="rId17"/>
    <p:sldId id="526" r:id="rId18"/>
    <p:sldId id="499" r:id="rId19"/>
    <p:sldId id="525" r:id="rId20"/>
    <p:sldId id="513" r:id="rId21"/>
    <p:sldId id="527" r:id="rId22"/>
    <p:sldId id="529" r:id="rId23"/>
    <p:sldId id="491" r:id="rId24"/>
    <p:sldId id="530" r:id="rId25"/>
    <p:sldId id="532" r:id="rId26"/>
    <p:sldId id="533" r:id="rId27"/>
    <p:sldId id="493" r:id="rId28"/>
    <p:sldId id="534" r:id="rId29"/>
    <p:sldId id="535" r:id="rId30"/>
    <p:sldId id="536" r:id="rId31"/>
    <p:sldId id="482" r:id="rId32"/>
    <p:sldId id="483" r:id="rId33"/>
    <p:sldId id="484" r:id="rId34"/>
    <p:sldId id="537" r:id="rId35"/>
    <p:sldId id="518" r:id="rId36"/>
    <p:sldId id="519" r:id="rId37"/>
    <p:sldId id="520" r:id="rId38"/>
    <p:sldId id="521" r:id="rId39"/>
    <p:sldId id="522" r:id="rId40"/>
    <p:sldId id="494" r:id="rId41"/>
    <p:sldId id="485" r:id="rId42"/>
    <p:sldId id="503" r:id="rId43"/>
    <p:sldId id="649" r:id="rId44"/>
    <p:sldId id="650" r:id="rId45"/>
    <p:sldId id="655" r:id="rId46"/>
    <p:sldId id="502" r:id="rId47"/>
    <p:sldId id="652" r:id="rId48"/>
    <p:sldId id="538" r:id="rId49"/>
    <p:sldId id="651" r:id="rId50"/>
    <p:sldId id="653" r:id="rId51"/>
    <p:sldId id="496" r:id="rId52"/>
    <p:sldId id="654" r:id="rId53"/>
    <p:sldId id="656" r:id="rId54"/>
    <p:sldId id="489" r:id="rId55"/>
    <p:sldId id="539" r:id="rId56"/>
    <p:sldId id="543" r:id="rId57"/>
    <p:sldId id="545" r:id="rId58"/>
    <p:sldId id="547" r:id="rId59"/>
    <p:sldId id="552" r:id="rId60"/>
    <p:sldId id="550" r:id="rId61"/>
    <p:sldId id="546" r:id="rId62"/>
    <p:sldId id="657" r:id="rId63"/>
    <p:sldId id="549" r:id="rId64"/>
    <p:sldId id="551" r:id="rId65"/>
    <p:sldId id="612" r:id="rId66"/>
    <p:sldId id="553" r:id="rId67"/>
    <p:sldId id="554" r:id="rId68"/>
    <p:sldId id="556" r:id="rId69"/>
    <p:sldId id="557" r:id="rId70"/>
    <p:sldId id="558" r:id="rId71"/>
    <p:sldId id="548" r:id="rId72"/>
    <p:sldId id="560" r:id="rId73"/>
    <p:sldId id="561" r:id="rId74"/>
    <p:sldId id="562" r:id="rId75"/>
    <p:sldId id="563" r:id="rId76"/>
    <p:sldId id="658" r:id="rId77"/>
    <p:sldId id="659" r:id="rId78"/>
    <p:sldId id="669" r:id="rId79"/>
    <p:sldId id="660" r:id="rId80"/>
    <p:sldId id="661" r:id="rId81"/>
    <p:sldId id="663" r:id="rId82"/>
    <p:sldId id="665" r:id="rId83"/>
    <p:sldId id="690" r:id="rId84"/>
    <p:sldId id="691" r:id="rId85"/>
    <p:sldId id="692" r:id="rId86"/>
    <p:sldId id="696" r:id="rId87"/>
    <p:sldId id="662" r:id="rId88"/>
    <p:sldId id="695" r:id="rId89"/>
    <p:sldId id="701" r:id="rId90"/>
    <p:sldId id="670" r:id="rId91"/>
    <p:sldId id="664" r:id="rId92"/>
    <p:sldId id="697" r:id="rId93"/>
    <p:sldId id="698" r:id="rId94"/>
    <p:sldId id="699" r:id="rId95"/>
    <p:sldId id="687" r:id="rId96"/>
    <p:sldId id="688" r:id="rId97"/>
    <p:sldId id="689" r:id="rId98"/>
    <p:sldId id="706" r:id="rId99"/>
    <p:sldId id="568" r:id="rId100"/>
    <p:sldId id="570" r:id="rId101"/>
    <p:sldId id="700" r:id="rId102"/>
    <p:sldId id="571" r:id="rId103"/>
    <p:sldId id="572" r:id="rId104"/>
    <p:sldId id="666" r:id="rId105"/>
    <p:sldId id="667" r:id="rId106"/>
    <p:sldId id="668" r:id="rId107"/>
    <p:sldId id="573" r:id="rId108"/>
    <p:sldId id="702" r:id="rId109"/>
    <p:sldId id="703" r:id="rId110"/>
    <p:sldId id="704" r:id="rId111"/>
    <p:sldId id="705" r:id="rId112"/>
    <p:sldId id="574" r:id="rId113"/>
    <p:sldId id="575" r:id="rId114"/>
    <p:sldId id="576" r:id="rId115"/>
    <p:sldId id="707" r:id="rId116"/>
    <p:sldId id="577" r:id="rId117"/>
    <p:sldId id="578" r:id="rId118"/>
    <p:sldId id="708" r:id="rId119"/>
    <p:sldId id="709" r:id="rId120"/>
    <p:sldId id="710" r:id="rId121"/>
    <p:sldId id="711" r:id="rId122"/>
    <p:sldId id="579" r:id="rId123"/>
    <p:sldId id="580" r:id="rId124"/>
    <p:sldId id="581" r:id="rId125"/>
    <p:sldId id="582" r:id="rId126"/>
    <p:sldId id="712" r:id="rId127"/>
    <p:sldId id="583" r:id="rId128"/>
    <p:sldId id="584" r:id="rId129"/>
    <p:sldId id="585" r:id="rId130"/>
    <p:sldId id="693" r:id="rId131"/>
    <p:sldId id="694" r:id="rId132"/>
    <p:sldId id="586" r:id="rId133"/>
    <p:sldId id="587" r:id="rId134"/>
    <p:sldId id="713" r:id="rId135"/>
    <p:sldId id="714" r:id="rId136"/>
    <p:sldId id="715" r:id="rId137"/>
    <p:sldId id="589" r:id="rId138"/>
    <p:sldId id="590" r:id="rId139"/>
    <p:sldId id="591" r:id="rId140"/>
    <p:sldId id="601" r:id="rId141"/>
    <p:sldId id="602" r:id="rId142"/>
    <p:sldId id="685" r:id="rId143"/>
    <p:sldId id="686" r:id="rId1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CC99"/>
    <a:srgbClr val="FFFFCC"/>
    <a:srgbClr val="00FFFF"/>
    <a:srgbClr val="33CCCC"/>
    <a:srgbClr val="663300"/>
    <a:srgbClr val="CC9900"/>
    <a:srgbClr val="0066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943" autoAdjust="0"/>
    <p:restoredTop sz="94660"/>
  </p:normalViewPr>
  <p:slideViewPr>
    <p:cSldViewPr snapToGrid="0">
      <p:cViewPr>
        <p:scale>
          <a:sx n="75" d="100"/>
          <a:sy n="75" d="100"/>
        </p:scale>
        <p:origin x="-78" y="114"/>
      </p:cViewPr>
      <p:guideLst>
        <p:guide orient="horz" pos="2160"/>
        <p:guide pos="2880"/>
      </p:guideLst>
    </p:cSldViewPr>
  </p:slideViewPr>
  <p:notesTextViewPr>
    <p:cViewPr>
      <p:scale>
        <a:sx n="100" d="100"/>
        <a:sy n="100" d="100"/>
      </p:scale>
      <p:origin x="0" y="0"/>
    </p:cViewPr>
  </p:notesTextViewPr>
  <p:sorterViewPr>
    <p:cViewPr>
      <p:scale>
        <a:sx n="85" d="100"/>
        <a:sy n="85" d="100"/>
      </p:scale>
      <p:origin x="0" y="42762"/>
    </p:cViewPr>
  </p:sorterViewPr>
  <p:gridSpacing cx="93633925" cy="9363392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163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62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163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5C3D36BE-EDB0-438E-BBE8-98F607184EC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46103D2-7566-45E8-B7C2-033B5A563B70}"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2036" name="Slide Number Placeholder 3"/>
          <p:cNvSpPr>
            <a:spLocks noGrp="1"/>
          </p:cNvSpPr>
          <p:nvPr>
            <p:ph type="sldNum" sz="quarter" idx="5"/>
          </p:nvPr>
        </p:nvSpPr>
        <p:spPr>
          <a:noFill/>
        </p:spPr>
        <p:txBody>
          <a:bodyPr/>
          <a:lstStyle/>
          <a:p>
            <a:fld id="{8A47543F-459C-412D-AFA3-6D6B93771327}"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5108" name="Slide Number Placeholder 3"/>
          <p:cNvSpPr>
            <a:spLocks noGrp="1"/>
          </p:cNvSpPr>
          <p:nvPr>
            <p:ph type="sldNum" sz="quarter" idx="5"/>
          </p:nvPr>
        </p:nvSpPr>
        <p:spPr>
          <a:noFill/>
        </p:spPr>
        <p:txBody>
          <a:bodyPr/>
          <a:lstStyle/>
          <a:p>
            <a:fld id="{ECB49E93-5D1A-4D94-B0A0-B6DF798744D6}" type="slidenum">
              <a:rPr lang="en-US" smtClean="0">
                <a:latin typeface="Arial" pitchFamily="34" charset="0"/>
                <a:cs typeface="Arial" pitchFamily="34" charset="0"/>
              </a:rPr>
              <a:pPr/>
              <a:t>27</a:t>
            </a:fld>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1031"/>
          <p:cNvSpPr>
            <a:spLocks noGrp="1" noChangeArrowheads="1"/>
          </p:cNvSpPr>
          <p:nvPr>
            <p:ph type="sldNum" sz="quarter" idx="5"/>
          </p:nvPr>
        </p:nvSpPr>
        <p:spPr>
          <a:noFill/>
        </p:spPr>
        <p:txBody>
          <a:bodyPr/>
          <a:lstStyle/>
          <a:p>
            <a:fld id="{E176ABBB-CDCA-4029-9CCF-689F2216DF5E}" type="slidenum">
              <a:rPr lang="en-US" smtClean="0">
                <a:latin typeface="Times" charset="0"/>
                <a:cs typeface="Arial" pitchFamily="34" charset="0"/>
              </a:rPr>
              <a:pPr/>
              <a:t>29</a:t>
            </a:fld>
            <a:endParaRPr lang="en-US" smtClean="0">
              <a:latin typeface="Times" charset="0"/>
              <a:cs typeface="Arial" pitchFamily="34" charset="0"/>
            </a:endParaRPr>
          </a:p>
        </p:txBody>
      </p:sp>
      <p:sp>
        <p:nvSpPr>
          <p:cNvPr id="174083" name="Rectangle 1026"/>
          <p:cNvSpPr>
            <a:spLocks noGrp="1" noRot="1" noChangeAspect="1" noChangeArrowheads="1" noTextEdit="1"/>
          </p:cNvSpPr>
          <p:nvPr>
            <p:ph type="sldImg"/>
          </p:nvPr>
        </p:nvSpPr>
        <p:spPr>
          <a:ln/>
        </p:spPr>
      </p:sp>
      <p:sp>
        <p:nvSpPr>
          <p:cNvPr id="17408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6132" name="Slide Number Placeholder 3"/>
          <p:cNvSpPr>
            <a:spLocks noGrp="1"/>
          </p:cNvSpPr>
          <p:nvPr>
            <p:ph type="sldNum" sz="quarter" idx="5"/>
          </p:nvPr>
        </p:nvSpPr>
        <p:spPr>
          <a:noFill/>
        </p:spPr>
        <p:txBody>
          <a:bodyPr/>
          <a:lstStyle/>
          <a:p>
            <a:fld id="{13226A4D-2B76-40CE-B8EF-9111EE438094}" type="slidenum">
              <a:rPr lang="en-US" smtClean="0">
                <a:latin typeface="Arial" pitchFamily="34" charset="0"/>
                <a:cs typeface="Arial" pitchFamily="34" charset="0"/>
              </a:rPr>
              <a:pPr/>
              <a:t>31</a:t>
            </a:fld>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7156" name="Slide Number Placeholder 3"/>
          <p:cNvSpPr>
            <a:spLocks noGrp="1"/>
          </p:cNvSpPr>
          <p:nvPr>
            <p:ph type="sldNum" sz="quarter" idx="5"/>
          </p:nvPr>
        </p:nvSpPr>
        <p:spPr>
          <a:noFill/>
        </p:spPr>
        <p:txBody>
          <a:bodyPr/>
          <a:lstStyle/>
          <a:p>
            <a:fld id="{70F017AC-E41A-4358-BA8B-0B9848186970}" type="slidenum">
              <a:rPr lang="en-US" smtClean="0">
                <a:latin typeface="Arial" pitchFamily="34" charset="0"/>
                <a:cs typeface="Arial" pitchFamily="34" charset="0"/>
              </a:rPr>
              <a:pPr/>
              <a:t>32</a:t>
            </a:fld>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79204" name="Slide Number Placeholder 3"/>
          <p:cNvSpPr>
            <a:spLocks noGrp="1"/>
          </p:cNvSpPr>
          <p:nvPr>
            <p:ph type="sldNum" sz="quarter" idx="5"/>
          </p:nvPr>
        </p:nvSpPr>
        <p:spPr>
          <a:noFill/>
        </p:spPr>
        <p:txBody>
          <a:bodyPr/>
          <a:lstStyle/>
          <a:p>
            <a:fld id="{92188517-BBBC-40E0-B5B7-4E7F9BB81208}" type="slidenum">
              <a:rPr lang="en-US" smtClean="0">
                <a:latin typeface="Arial" pitchFamily="34" charset="0"/>
                <a:cs typeface="Arial" pitchFamily="34" charset="0"/>
              </a:rPr>
              <a:pPr/>
              <a:t>33</a:t>
            </a:fld>
            <a:endParaRPr 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FA37746C-1720-4CD7-8778-9F5C93271438}" type="slidenum">
              <a:rPr lang="en-US" smtClean="0">
                <a:latin typeface="Times New Roman" pitchFamily="18" charset="0"/>
                <a:cs typeface="Arial" pitchFamily="34" charset="0"/>
              </a:rPr>
              <a:pPr/>
              <a:t>35</a:t>
            </a:fld>
            <a:endParaRPr lang="en-US" smtClean="0">
              <a:latin typeface="Times New Roman" pitchFamily="18" charset="0"/>
              <a:cs typeface="Arial" pitchFamily="34"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C37937BC-ED6D-4046-977E-FB997E037E5F}" type="slidenum">
              <a:rPr lang="en-US" smtClean="0">
                <a:latin typeface="Times New Roman" pitchFamily="18" charset="0"/>
                <a:cs typeface="Arial" pitchFamily="34" charset="0"/>
              </a:rPr>
              <a:pPr/>
              <a:t>36</a:t>
            </a:fld>
            <a:endParaRPr lang="en-US" smtClean="0">
              <a:latin typeface="Times New Roman" pitchFamily="18" charset="0"/>
              <a:cs typeface="Arial" pitchFamily="34" charset="0"/>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9ADBBBC9-28CC-4066-A5AE-49750B325AE5}" type="slidenum">
              <a:rPr lang="en-US" smtClean="0">
                <a:latin typeface="Times New Roman" pitchFamily="18" charset="0"/>
                <a:cs typeface="Arial" pitchFamily="34" charset="0"/>
              </a:rPr>
              <a:pPr/>
              <a:t>38</a:t>
            </a:fld>
            <a:endParaRPr lang="en-US" smtClean="0">
              <a:latin typeface="Times New Roman" pitchFamily="18" charset="0"/>
              <a:cs typeface="Arial" pitchFamily="34"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84324" name="Slide Number Placeholder 3"/>
          <p:cNvSpPr>
            <a:spLocks noGrp="1"/>
          </p:cNvSpPr>
          <p:nvPr>
            <p:ph type="sldNum" sz="quarter" idx="5"/>
          </p:nvPr>
        </p:nvSpPr>
        <p:spPr>
          <a:noFill/>
        </p:spPr>
        <p:txBody>
          <a:bodyPr/>
          <a:lstStyle/>
          <a:p>
            <a:fld id="{D55E01FB-C5AE-4C00-914B-BABC39435941}" type="slidenum">
              <a:rPr lang="en-US" smtClean="0">
                <a:latin typeface="Arial" pitchFamily="34" charset="0"/>
                <a:cs typeface="Arial" pitchFamily="34" charset="0"/>
              </a:rPr>
              <a:pPr/>
              <a:t>40</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031"/>
          <p:cNvSpPr>
            <a:spLocks noGrp="1" noChangeArrowheads="1"/>
          </p:cNvSpPr>
          <p:nvPr>
            <p:ph type="sldNum" sz="quarter" idx="5"/>
          </p:nvPr>
        </p:nvSpPr>
        <p:spPr>
          <a:noFill/>
        </p:spPr>
        <p:txBody>
          <a:bodyPr/>
          <a:lstStyle/>
          <a:p>
            <a:fld id="{D6F390E7-6896-4D3C-9129-7616DDD432EC}" type="slidenum">
              <a:rPr lang="en-US" smtClean="0">
                <a:latin typeface="Times" charset="0"/>
                <a:cs typeface="Arial" pitchFamily="34" charset="0"/>
              </a:rPr>
              <a:pPr/>
              <a:t>7</a:t>
            </a:fld>
            <a:endParaRPr lang="en-US" smtClean="0">
              <a:latin typeface="Times" charset="0"/>
              <a:cs typeface="Arial" pitchFamily="34"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85348" name="Slide Number Placeholder 3"/>
          <p:cNvSpPr>
            <a:spLocks noGrp="1"/>
          </p:cNvSpPr>
          <p:nvPr>
            <p:ph type="sldNum" sz="quarter" idx="5"/>
          </p:nvPr>
        </p:nvSpPr>
        <p:spPr>
          <a:noFill/>
        </p:spPr>
        <p:txBody>
          <a:bodyPr/>
          <a:lstStyle/>
          <a:p>
            <a:fld id="{3736847F-D582-4909-86A9-651CFFF4CFCF}" type="slidenum">
              <a:rPr lang="en-US" smtClean="0">
                <a:latin typeface="Arial" pitchFamily="34" charset="0"/>
                <a:cs typeface="Arial" pitchFamily="34" charset="0"/>
              </a:rPr>
              <a:pPr/>
              <a:t>41</a:t>
            </a:fld>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86372" name="Slide Number Placeholder 3"/>
          <p:cNvSpPr>
            <a:spLocks noGrp="1"/>
          </p:cNvSpPr>
          <p:nvPr>
            <p:ph type="sldNum" sz="quarter" idx="5"/>
          </p:nvPr>
        </p:nvSpPr>
        <p:spPr>
          <a:noFill/>
        </p:spPr>
        <p:txBody>
          <a:bodyPr/>
          <a:lstStyle/>
          <a:p>
            <a:fld id="{F169CFB3-A4E9-4ED2-AE64-A09D5E847F91}" type="slidenum">
              <a:rPr lang="en-US" smtClean="0">
                <a:latin typeface="Arial" pitchFamily="34" charset="0"/>
                <a:cs typeface="Arial" pitchFamily="34" charset="0"/>
              </a:rPr>
              <a:pPr/>
              <a:t>42</a:t>
            </a:fld>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CA36A50-6B2A-4C41-9506-51EC0C707113}" type="slidenum">
              <a:rPr lang="en-US" smtClean="0">
                <a:latin typeface="Arial" pitchFamily="34" charset="0"/>
                <a:cs typeface="Arial" pitchFamily="34" charset="0"/>
              </a:rPr>
              <a:pPr/>
              <a:t>43</a:t>
            </a:fld>
            <a:endParaRPr lang="en-US" smtClean="0">
              <a:latin typeface="Arial" pitchFamily="34" charset="0"/>
              <a:cs typeface="Arial" pitchFamily="34"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45242897-FFCF-4E17-9815-D10C2A8558E4}" type="slidenum">
              <a:rPr lang="en-US" smtClean="0">
                <a:latin typeface="Arial" pitchFamily="34" charset="0"/>
                <a:cs typeface="Arial" pitchFamily="34" charset="0"/>
              </a:rPr>
              <a:pPr/>
              <a:t>44</a:t>
            </a:fld>
            <a:endParaRPr lang="en-US" smtClean="0">
              <a:latin typeface="Arial" pitchFamily="34" charset="0"/>
              <a:cs typeface="Arial" pitchFamily="34" charset="0"/>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031"/>
          <p:cNvSpPr>
            <a:spLocks noGrp="1" noChangeArrowheads="1"/>
          </p:cNvSpPr>
          <p:nvPr>
            <p:ph type="sldNum" sz="quarter" idx="5"/>
          </p:nvPr>
        </p:nvSpPr>
        <p:spPr>
          <a:noFill/>
        </p:spPr>
        <p:txBody>
          <a:bodyPr/>
          <a:lstStyle/>
          <a:p>
            <a:fld id="{8372346F-6272-4F4C-9E33-A6A674DCE8FD}" type="slidenum">
              <a:rPr lang="en-US" smtClean="0">
                <a:latin typeface="Times" charset="0"/>
                <a:cs typeface="Arial" pitchFamily="34" charset="0"/>
              </a:rPr>
              <a:pPr/>
              <a:t>45</a:t>
            </a:fld>
            <a:endParaRPr lang="en-US" smtClean="0">
              <a:latin typeface="Times" charset="0"/>
              <a:cs typeface="Arial" pitchFamily="34" charset="0"/>
            </a:endParaRPr>
          </a:p>
        </p:txBody>
      </p:sp>
      <p:sp>
        <p:nvSpPr>
          <p:cNvPr id="189443" name="Rectangle 1026"/>
          <p:cNvSpPr>
            <a:spLocks noGrp="1" noRot="1" noChangeAspect="1" noChangeArrowheads="1" noTextEdit="1"/>
          </p:cNvSpPr>
          <p:nvPr>
            <p:ph type="sldImg"/>
          </p:nvPr>
        </p:nvSpPr>
        <p:spPr>
          <a:ln/>
        </p:spPr>
      </p:sp>
      <p:sp>
        <p:nvSpPr>
          <p:cNvPr id="18944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90468" name="Slide Number Placeholder 3"/>
          <p:cNvSpPr>
            <a:spLocks noGrp="1"/>
          </p:cNvSpPr>
          <p:nvPr>
            <p:ph type="sldNum" sz="quarter" idx="5"/>
          </p:nvPr>
        </p:nvSpPr>
        <p:spPr>
          <a:noFill/>
        </p:spPr>
        <p:txBody>
          <a:bodyPr/>
          <a:lstStyle/>
          <a:p>
            <a:fld id="{7E40C2C2-9C34-407F-BF90-8E48F544ECD6}" type="slidenum">
              <a:rPr lang="en-US" smtClean="0">
                <a:latin typeface="Arial" pitchFamily="34" charset="0"/>
                <a:cs typeface="Arial" pitchFamily="34" charset="0"/>
              </a:rPr>
              <a:pPr/>
              <a:t>46</a:t>
            </a:fld>
            <a:endParaRPr lang="en-US"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D884BDCC-143B-4D58-9671-C043407D001B}" type="slidenum">
              <a:rPr lang="en-US" smtClean="0">
                <a:latin typeface="Arial" pitchFamily="34" charset="0"/>
                <a:cs typeface="Arial" pitchFamily="34" charset="0"/>
              </a:rPr>
              <a:pPr/>
              <a:t>50</a:t>
            </a:fld>
            <a:endParaRPr lang="en-US" smtClean="0">
              <a:latin typeface="Arial" pitchFamily="34" charset="0"/>
              <a:cs typeface="Arial" pitchFamily="34" charset="0"/>
            </a:endParaRPr>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92516" name="Slide Number Placeholder 3"/>
          <p:cNvSpPr>
            <a:spLocks noGrp="1"/>
          </p:cNvSpPr>
          <p:nvPr>
            <p:ph type="sldNum" sz="quarter" idx="5"/>
          </p:nvPr>
        </p:nvSpPr>
        <p:spPr>
          <a:noFill/>
        </p:spPr>
        <p:txBody>
          <a:bodyPr/>
          <a:lstStyle/>
          <a:p>
            <a:fld id="{E61117F2-1260-49EB-B8D9-F794339221A1}" type="slidenum">
              <a:rPr lang="en-US" smtClean="0">
                <a:latin typeface="Arial" pitchFamily="34" charset="0"/>
                <a:cs typeface="Arial" pitchFamily="34" charset="0"/>
              </a:rPr>
              <a:pPr/>
              <a:t>51</a:t>
            </a:fld>
            <a:endParaRPr lang="en-US"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1031"/>
          <p:cNvSpPr>
            <a:spLocks noGrp="1" noChangeArrowheads="1"/>
          </p:cNvSpPr>
          <p:nvPr>
            <p:ph type="sldNum" sz="quarter" idx="5"/>
          </p:nvPr>
        </p:nvSpPr>
        <p:spPr>
          <a:noFill/>
        </p:spPr>
        <p:txBody>
          <a:bodyPr/>
          <a:lstStyle/>
          <a:p>
            <a:fld id="{92CCF3EF-3E8F-4F09-978F-3C6E43C8FD69}" type="slidenum">
              <a:rPr lang="en-US" smtClean="0">
                <a:latin typeface="Times" charset="0"/>
                <a:cs typeface="Arial" pitchFamily="34" charset="0"/>
              </a:rPr>
              <a:pPr/>
              <a:t>53</a:t>
            </a:fld>
            <a:endParaRPr lang="en-US" smtClean="0">
              <a:latin typeface="Times" charset="0"/>
              <a:cs typeface="Arial" pitchFamily="34" charset="0"/>
            </a:endParaRPr>
          </a:p>
        </p:txBody>
      </p:sp>
      <p:sp>
        <p:nvSpPr>
          <p:cNvPr id="193539" name="Rectangle 1026"/>
          <p:cNvSpPr>
            <a:spLocks noGrp="1" noRot="1" noChangeAspect="1" noChangeArrowheads="1" noTextEdit="1"/>
          </p:cNvSpPr>
          <p:nvPr>
            <p:ph type="sldImg"/>
          </p:nvPr>
        </p:nvSpPr>
        <p:spPr>
          <a:ln/>
        </p:spPr>
      </p:sp>
      <p:sp>
        <p:nvSpPr>
          <p:cNvPr id="193540"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95588" name="Slide Number Placeholder 3"/>
          <p:cNvSpPr>
            <a:spLocks noGrp="1"/>
          </p:cNvSpPr>
          <p:nvPr>
            <p:ph type="sldNum" sz="quarter" idx="5"/>
          </p:nvPr>
        </p:nvSpPr>
        <p:spPr>
          <a:noFill/>
        </p:spPr>
        <p:txBody>
          <a:bodyPr/>
          <a:lstStyle/>
          <a:p>
            <a:fld id="{9D983312-BABB-4224-97D0-D7BDD59B3A08}" type="slidenum">
              <a:rPr lang="en-US" smtClean="0">
                <a:latin typeface="Arial" pitchFamily="34" charset="0"/>
                <a:cs typeface="Arial" pitchFamily="34" charset="0"/>
              </a:rPr>
              <a:pPr/>
              <a:t>54</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5892" name="Slide Number Placeholder 3"/>
          <p:cNvSpPr>
            <a:spLocks noGrp="1"/>
          </p:cNvSpPr>
          <p:nvPr>
            <p:ph type="sldNum" sz="quarter" idx="5"/>
          </p:nvPr>
        </p:nvSpPr>
        <p:spPr>
          <a:noFill/>
        </p:spPr>
        <p:txBody>
          <a:bodyPr/>
          <a:lstStyle/>
          <a:p>
            <a:fld id="{EF289AB7-5944-4623-B58C-A720207D04C7}"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31"/>
          <p:cNvSpPr>
            <a:spLocks noGrp="1" noChangeArrowheads="1"/>
          </p:cNvSpPr>
          <p:nvPr>
            <p:ph type="sldNum" sz="quarter" idx="5"/>
          </p:nvPr>
        </p:nvSpPr>
        <p:spPr>
          <a:noFill/>
        </p:spPr>
        <p:txBody>
          <a:bodyPr/>
          <a:lstStyle/>
          <a:p>
            <a:fld id="{F7D0C427-1366-41E0-B1FC-7CE99DA9D874}" type="slidenum">
              <a:rPr lang="en-US" smtClean="0">
                <a:latin typeface="Times" charset="0"/>
                <a:cs typeface="Arial" pitchFamily="34" charset="0"/>
              </a:rPr>
              <a:pPr/>
              <a:t>58</a:t>
            </a:fld>
            <a:endParaRPr lang="en-US" smtClean="0">
              <a:latin typeface="Times" charset="0"/>
              <a:cs typeface="Arial" pitchFamily="34" charset="0"/>
            </a:endParaRPr>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69B0521F-A2E4-464F-843F-06397B1EBD4E}" type="slidenum">
              <a:rPr lang="en-US" smtClean="0">
                <a:latin typeface="Times New Roman" pitchFamily="18" charset="0"/>
                <a:cs typeface="Arial" pitchFamily="34" charset="0"/>
              </a:rPr>
              <a:pPr/>
              <a:t>60</a:t>
            </a:fld>
            <a:endParaRPr lang="en-US" smtClean="0">
              <a:latin typeface="Times New Roman" pitchFamily="18" charset="0"/>
              <a:cs typeface="Arial" pitchFamily="34"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lIns="92075" tIns="46038" rIns="92075" bIns="46038"/>
          <a:lstStyle/>
          <a:p>
            <a:endParaRPr lang="en-US" smtClean="0">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1031"/>
          <p:cNvSpPr>
            <a:spLocks noGrp="1" noChangeArrowheads="1"/>
          </p:cNvSpPr>
          <p:nvPr>
            <p:ph type="sldNum" sz="quarter" idx="5"/>
          </p:nvPr>
        </p:nvSpPr>
        <p:spPr>
          <a:noFill/>
        </p:spPr>
        <p:txBody>
          <a:bodyPr/>
          <a:lstStyle/>
          <a:p>
            <a:fld id="{6DE1092E-726D-4F45-9076-AE5ACC7806D3}" type="slidenum">
              <a:rPr lang="en-US" smtClean="0">
                <a:latin typeface="Times" charset="0"/>
                <a:cs typeface="Arial" pitchFamily="34" charset="0"/>
              </a:rPr>
              <a:pPr/>
              <a:t>61</a:t>
            </a:fld>
            <a:endParaRPr lang="en-US" smtClean="0">
              <a:latin typeface="Times" charset="0"/>
              <a:cs typeface="Arial" pitchFamily="34" charset="0"/>
            </a:endParaRPr>
          </a:p>
        </p:txBody>
      </p:sp>
      <p:sp>
        <p:nvSpPr>
          <p:cNvPr id="196611" name="Rectangle 1026"/>
          <p:cNvSpPr>
            <a:spLocks noGrp="1" noRot="1" noChangeAspect="1" noChangeArrowheads="1" noTextEdit="1"/>
          </p:cNvSpPr>
          <p:nvPr>
            <p:ph type="sldImg"/>
          </p:nvPr>
        </p:nvSpPr>
        <p:spPr>
          <a:ln/>
        </p:spPr>
      </p:sp>
      <p:sp>
        <p:nvSpPr>
          <p:cNvPr id="196612"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031"/>
          <p:cNvSpPr>
            <a:spLocks noGrp="1" noChangeArrowheads="1"/>
          </p:cNvSpPr>
          <p:nvPr>
            <p:ph type="sldNum" sz="quarter" idx="5"/>
          </p:nvPr>
        </p:nvSpPr>
        <p:spPr>
          <a:noFill/>
        </p:spPr>
        <p:txBody>
          <a:bodyPr/>
          <a:lstStyle/>
          <a:p>
            <a:fld id="{35123B4B-68F5-438B-B0B0-380A2720E63D}" type="slidenum">
              <a:rPr lang="en-US" smtClean="0">
                <a:latin typeface="Times" charset="0"/>
                <a:cs typeface="Arial" pitchFamily="34" charset="0"/>
              </a:rPr>
              <a:pPr/>
              <a:t>62</a:t>
            </a:fld>
            <a:endParaRPr lang="en-US" smtClean="0">
              <a:latin typeface="Times" charset="0"/>
              <a:cs typeface="Arial" pitchFamily="34" charset="0"/>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031"/>
          <p:cNvSpPr>
            <a:spLocks noGrp="1" noChangeArrowheads="1"/>
          </p:cNvSpPr>
          <p:nvPr>
            <p:ph type="sldNum" sz="quarter" idx="5"/>
          </p:nvPr>
        </p:nvSpPr>
        <p:spPr>
          <a:noFill/>
        </p:spPr>
        <p:txBody>
          <a:bodyPr/>
          <a:lstStyle/>
          <a:p>
            <a:fld id="{35123B4B-68F5-438B-B0B0-380A2720E63D}" type="slidenum">
              <a:rPr lang="en-US" smtClean="0">
                <a:latin typeface="Times" charset="0"/>
                <a:cs typeface="Arial" pitchFamily="34" charset="0"/>
              </a:rPr>
              <a:pPr/>
              <a:t>63</a:t>
            </a:fld>
            <a:endParaRPr lang="en-US" smtClean="0">
              <a:latin typeface="Times" charset="0"/>
              <a:cs typeface="Arial" pitchFamily="34" charset="0"/>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1031"/>
          <p:cNvSpPr>
            <a:spLocks noGrp="1" noChangeArrowheads="1"/>
          </p:cNvSpPr>
          <p:nvPr>
            <p:ph type="sldNum" sz="quarter" idx="5"/>
          </p:nvPr>
        </p:nvSpPr>
        <p:spPr>
          <a:noFill/>
        </p:spPr>
        <p:txBody>
          <a:bodyPr/>
          <a:lstStyle/>
          <a:p>
            <a:fld id="{94213A52-AD4C-4087-8F0D-ED1FCA354A6C}" type="slidenum">
              <a:rPr lang="en-US" smtClean="0">
                <a:latin typeface="Times" charset="0"/>
                <a:cs typeface="Arial" pitchFamily="34" charset="0"/>
              </a:rPr>
              <a:pPr/>
              <a:t>66</a:t>
            </a:fld>
            <a:endParaRPr lang="en-US" smtClean="0">
              <a:latin typeface="Times" charset="0"/>
              <a:cs typeface="Arial" pitchFamily="34" charset="0"/>
            </a:endParaRPr>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1031"/>
          <p:cNvSpPr>
            <a:spLocks noGrp="1" noChangeArrowheads="1"/>
          </p:cNvSpPr>
          <p:nvPr>
            <p:ph type="sldNum" sz="quarter" idx="5"/>
          </p:nvPr>
        </p:nvSpPr>
        <p:spPr>
          <a:noFill/>
        </p:spPr>
        <p:txBody>
          <a:bodyPr/>
          <a:lstStyle/>
          <a:p>
            <a:fld id="{AF2FFD59-8B6B-4351-A8C1-1CE1B6019DD5}" type="slidenum">
              <a:rPr lang="en-US" smtClean="0">
                <a:latin typeface="Times" charset="0"/>
                <a:cs typeface="Arial" pitchFamily="34" charset="0"/>
              </a:rPr>
              <a:pPr/>
              <a:t>68</a:t>
            </a:fld>
            <a:endParaRPr lang="en-US" smtClean="0">
              <a:latin typeface="Times" charset="0"/>
              <a:cs typeface="Arial" pitchFamily="34"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1031"/>
          <p:cNvSpPr>
            <a:spLocks noGrp="1" noChangeArrowheads="1"/>
          </p:cNvSpPr>
          <p:nvPr>
            <p:ph type="sldNum" sz="quarter" idx="5"/>
          </p:nvPr>
        </p:nvSpPr>
        <p:spPr>
          <a:noFill/>
        </p:spPr>
        <p:txBody>
          <a:bodyPr/>
          <a:lstStyle/>
          <a:p>
            <a:fld id="{9E75B464-68DE-409E-87D4-BF4E47ED2562}" type="slidenum">
              <a:rPr lang="en-US" smtClean="0">
                <a:latin typeface="Times" charset="0"/>
                <a:cs typeface="Arial" pitchFamily="34" charset="0"/>
              </a:rPr>
              <a:pPr/>
              <a:t>70</a:t>
            </a:fld>
            <a:endParaRPr lang="en-US" smtClean="0">
              <a:latin typeface="Times" charset="0"/>
              <a:cs typeface="Arial" pitchFamily="34" charset="0"/>
            </a:endParaRPr>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370484F1-150B-441F-831F-6BAB4A4ADAC6}" type="slidenum">
              <a:rPr lang="en-US" smtClean="0">
                <a:latin typeface="Times New Roman" pitchFamily="18" charset="0"/>
                <a:cs typeface="Arial" pitchFamily="34" charset="0"/>
              </a:rPr>
              <a:pPr/>
              <a:t>72</a:t>
            </a:fld>
            <a:endParaRPr lang="en-US" smtClean="0">
              <a:latin typeface="Times New Roman" pitchFamily="18" charset="0"/>
              <a:cs typeface="Arial" pitchFamily="34" charset="0"/>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lIns="92075" tIns="46038" rIns="92075" bIns="46038"/>
          <a:lstStyle/>
          <a:p>
            <a:endParaRPr lang="en-US"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4DC90EA8-200E-4277-BA37-B7A90B4E8DBC}" type="slidenum">
              <a:rPr lang="en-US" smtClean="0">
                <a:latin typeface="Times New Roman" pitchFamily="18" charset="0"/>
                <a:cs typeface="Arial" pitchFamily="34" charset="0"/>
              </a:rPr>
              <a:pPr/>
              <a:t>73</a:t>
            </a:fld>
            <a:endParaRPr lang="en-US" smtClean="0">
              <a:latin typeface="Times New Roman" pitchFamily="18" charset="0"/>
              <a:cs typeface="Arial" pitchFamily="34" charset="0"/>
            </a:endParaRPr>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lIns="92075" tIns="46038" rIns="92075" bIns="46038"/>
          <a:lstStyle/>
          <a:p>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6916" name="Slide Number Placeholder 3"/>
          <p:cNvSpPr>
            <a:spLocks noGrp="1"/>
          </p:cNvSpPr>
          <p:nvPr>
            <p:ph type="sldNum" sz="quarter" idx="5"/>
          </p:nvPr>
        </p:nvSpPr>
        <p:spPr>
          <a:noFill/>
        </p:spPr>
        <p:txBody>
          <a:bodyPr/>
          <a:lstStyle/>
          <a:p>
            <a:fld id="{ED9D4812-B33C-4D2B-AE53-36A1DAC85A53}"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70660" name="Slide Number Placeholder 3"/>
          <p:cNvSpPr>
            <a:spLocks noGrp="1"/>
          </p:cNvSpPr>
          <p:nvPr>
            <p:ph type="sldNum" sz="quarter" idx="5"/>
          </p:nvPr>
        </p:nvSpPr>
        <p:spPr>
          <a:noFill/>
        </p:spPr>
        <p:txBody>
          <a:bodyPr/>
          <a:lstStyle/>
          <a:p>
            <a:fld id="{6AA05378-33C8-4B5A-A407-B9715A6CC10F}" type="slidenum">
              <a:rPr lang="en-US" smtClean="0">
                <a:latin typeface="Arial" pitchFamily="34" charset="0"/>
                <a:cs typeface="Arial" pitchFamily="34" charset="0"/>
              </a:rPr>
              <a:pPr/>
              <a:t>77</a:t>
            </a:fld>
            <a:endParaRPr lang="en-US"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75780" name="Slide Number Placeholder 3"/>
          <p:cNvSpPr>
            <a:spLocks noGrp="1"/>
          </p:cNvSpPr>
          <p:nvPr>
            <p:ph type="sldNum" sz="quarter" idx="5"/>
          </p:nvPr>
        </p:nvSpPr>
        <p:spPr>
          <a:noFill/>
        </p:spPr>
        <p:txBody>
          <a:bodyPr/>
          <a:lstStyle/>
          <a:p>
            <a:fld id="{82649CD5-E42C-4145-900A-FB49AA7C2E0E}" type="slidenum">
              <a:rPr lang="en-US" smtClean="0">
                <a:latin typeface="Arial" pitchFamily="34" charset="0"/>
                <a:cs typeface="Arial" pitchFamily="34" charset="0"/>
              </a:rPr>
              <a:pPr/>
              <a:t>78</a:t>
            </a:fld>
            <a:endParaRPr lang="en-US" smtClean="0">
              <a:latin typeface="Arial" pitchFamily="34" charset="0"/>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71684" name="Slide Number Placeholder 3"/>
          <p:cNvSpPr>
            <a:spLocks noGrp="1"/>
          </p:cNvSpPr>
          <p:nvPr>
            <p:ph type="sldNum" sz="quarter" idx="5"/>
          </p:nvPr>
        </p:nvSpPr>
        <p:spPr>
          <a:noFill/>
        </p:spPr>
        <p:txBody>
          <a:bodyPr/>
          <a:lstStyle/>
          <a:p>
            <a:fld id="{0C3732F8-A1FB-404E-83C5-0DBB82CC45A6}" type="slidenum">
              <a:rPr lang="en-US" smtClean="0">
                <a:latin typeface="Arial" pitchFamily="34" charset="0"/>
                <a:cs typeface="Arial" pitchFamily="34" charset="0"/>
              </a:rPr>
              <a:pPr/>
              <a:t>82</a:t>
            </a:fld>
            <a:endParaRPr lang="en-US" smtClean="0">
              <a:latin typeface="Arial" pitchFamily="34" charset="0"/>
              <a:cs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80900" name="Slide Number Placeholder 3"/>
          <p:cNvSpPr>
            <a:spLocks noGrp="1"/>
          </p:cNvSpPr>
          <p:nvPr>
            <p:ph type="sldNum" sz="quarter" idx="5"/>
          </p:nvPr>
        </p:nvSpPr>
        <p:spPr>
          <a:noFill/>
        </p:spPr>
        <p:txBody>
          <a:bodyPr/>
          <a:lstStyle/>
          <a:p>
            <a:fld id="{F9E3BECF-AE57-494A-A3C3-8960B35FC0D6}" type="slidenum">
              <a:rPr lang="en-US" smtClean="0">
                <a:latin typeface="Arial" pitchFamily="34" charset="0"/>
                <a:cs typeface="Arial" pitchFamily="34" charset="0"/>
              </a:rPr>
              <a:pPr/>
              <a:t>86</a:t>
            </a:fld>
            <a:endParaRPr lang="en-US" smtClean="0">
              <a:latin typeface="Arial" pitchFamily="34" charset="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76804" name="Slide Number Placeholder 3"/>
          <p:cNvSpPr>
            <a:spLocks noGrp="1"/>
          </p:cNvSpPr>
          <p:nvPr>
            <p:ph type="sldNum" sz="quarter" idx="5"/>
          </p:nvPr>
        </p:nvSpPr>
        <p:spPr>
          <a:noFill/>
        </p:spPr>
        <p:txBody>
          <a:bodyPr/>
          <a:lstStyle/>
          <a:p>
            <a:fld id="{D9837F21-B9A2-477D-9EB0-0D74F33D4033}" type="slidenum">
              <a:rPr lang="en-US" smtClean="0">
                <a:latin typeface="Arial" pitchFamily="34" charset="0"/>
                <a:cs typeface="Arial" pitchFamily="34" charset="0"/>
              </a:rPr>
              <a:pPr/>
              <a:t>88</a:t>
            </a:fld>
            <a:endParaRPr lang="en-US" smtClean="0">
              <a:latin typeface="Arial" pitchFamily="34" charset="0"/>
              <a:cs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86020" name="Slide Number Placeholder 3"/>
          <p:cNvSpPr>
            <a:spLocks noGrp="1"/>
          </p:cNvSpPr>
          <p:nvPr>
            <p:ph type="sldNum" sz="quarter" idx="5"/>
          </p:nvPr>
        </p:nvSpPr>
        <p:spPr>
          <a:noFill/>
        </p:spPr>
        <p:txBody>
          <a:bodyPr/>
          <a:lstStyle/>
          <a:p>
            <a:fld id="{7EA641BB-E30A-4A9F-B3F7-C67498C3E2F7}" type="slidenum">
              <a:rPr lang="en-US" smtClean="0">
                <a:latin typeface="Arial" pitchFamily="34" charset="0"/>
                <a:cs typeface="Arial" pitchFamily="34" charset="0"/>
              </a:rPr>
              <a:pPr/>
              <a:t>89</a:t>
            </a:fld>
            <a:endParaRPr lang="en-US" smtClean="0">
              <a:latin typeface="Arial" pitchFamily="34" charset="0"/>
              <a:cs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81924" name="Slide Number Placeholder 3"/>
          <p:cNvSpPr>
            <a:spLocks noGrp="1"/>
          </p:cNvSpPr>
          <p:nvPr>
            <p:ph type="sldNum" sz="quarter" idx="5"/>
          </p:nvPr>
        </p:nvSpPr>
        <p:spPr>
          <a:noFill/>
        </p:spPr>
        <p:txBody>
          <a:bodyPr/>
          <a:lstStyle/>
          <a:p>
            <a:fld id="{A5249FE5-1E0E-4242-BD01-8C0CA2F3328A}" type="slidenum">
              <a:rPr lang="en-US" smtClean="0">
                <a:latin typeface="Arial" pitchFamily="34" charset="0"/>
                <a:cs typeface="Arial" pitchFamily="34" charset="0"/>
              </a:rPr>
              <a:pPr/>
              <a:t>90</a:t>
            </a:fld>
            <a:endParaRPr lang="en-US" smtClean="0">
              <a:latin typeface="Arial" pitchFamily="34" charset="0"/>
              <a:cs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82948" name="Slide Number Placeholder 3"/>
          <p:cNvSpPr>
            <a:spLocks noGrp="1"/>
          </p:cNvSpPr>
          <p:nvPr>
            <p:ph type="sldNum" sz="quarter" idx="5"/>
          </p:nvPr>
        </p:nvSpPr>
        <p:spPr>
          <a:noFill/>
        </p:spPr>
        <p:txBody>
          <a:bodyPr/>
          <a:lstStyle/>
          <a:p>
            <a:fld id="{8E8204AF-75E0-4D4C-8C67-A8D09AB1F655}" type="slidenum">
              <a:rPr lang="en-US" smtClean="0">
                <a:latin typeface="Arial" pitchFamily="34" charset="0"/>
                <a:cs typeface="Arial" pitchFamily="34" charset="0"/>
              </a:rPr>
              <a:pPr/>
              <a:t>92</a:t>
            </a:fld>
            <a:endParaRPr lang="en-US" smtClean="0">
              <a:latin typeface="Arial" pitchFamily="34" charset="0"/>
              <a:cs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83972" name="Slide Number Placeholder 3"/>
          <p:cNvSpPr>
            <a:spLocks noGrp="1"/>
          </p:cNvSpPr>
          <p:nvPr>
            <p:ph type="sldNum" sz="quarter" idx="5"/>
          </p:nvPr>
        </p:nvSpPr>
        <p:spPr>
          <a:noFill/>
        </p:spPr>
        <p:txBody>
          <a:bodyPr/>
          <a:lstStyle/>
          <a:p>
            <a:fld id="{C385B845-B243-4900-9357-21416CB784FC}" type="slidenum">
              <a:rPr lang="en-US" smtClean="0">
                <a:latin typeface="Arial" pitchFamily="34" charset="0"/>
                <a:cs typeface="Arial" pitchFamily="34" charset="0"/>
              </a:rPr>
              <a:pPr/>
              <a:t>94</a:t>
            </a:fld>
            <a:endParaRPr lang="en-US" smtClean="0">
              <a:latin typeface="Arial" pitchFamily="34" charset="0"/>
              <a:cs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0116" name="Slide Number Placeholder 3"/>
          <p:cNvSpPr>
            <a:spLocks noGrp="1"/>
          </p:cNvSpPr>
          <p:nvPr>
            <p:ph type="sldNum" sz="quarter" idx="5"/>
          </p:nvPr>
        </p:nvSpPr>
        <p:spPr>
          <a:noFill/>
        </p:spPr>
        <p:txBody>
          <a:bodyPr/>
          <a:lstStyle/>
          <a:p>
            <a:fld id="{FBC139AE-9678-43DE-81E7-2A19AA5C6CF9}" type="slidenum">
              <a:rPr lang="en-US" smtClean="0">
                <a:latin typeface="Arial" pitchFamily="34" charset="0"/>
                <a:cs typeface="Arial" pitchFamily="34" charset="0"/>
              </a:rPr>
              <a:pPr/>
              <a:t>98</a:t>
            </a:fld>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67940" name="Slide Number Placeholder 3"/>
          <p:cNvSpPr>
            <a:spLocks noGrp="1"/>
          </p:cNvSpPr>
          <p:nvPr>
            <p:ph type="sldNum" sz="quarter" idx="5"/>
          </p:nvPr>
        </p:nvSpPr>
        <p:spPr>
          <a:noFill/>
        </p:spPr>
        <p:txBody>
          <a:bodyPr/>
          <a:lstStyle/>
          <a:p>
            <a:fld id="{DB9768EA-2617-4571-8EC7-089B0FF37695}"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84996" name="Slide Number Placeholder 3"/>
          <p:cNvSpPr>
            <a:spLocks noGrp="1"/>
          </p:cNvSpPr>
          <p:nvPr>
            <p:ph type="sldNum" sz="quarter" idx="5"/>
          </p:nvPr>
        </p:nvSpPr>
        <p:spPr>
          <a:noFill/>
        </p:spPr>
        <p:txBody>
          <a:bodyPr/>
          <a:lstStyle/>
          <a:p>
            <a:fld id="{1BDCEF60-C74D-43EC-B794-000EC550EFB0}" type="slidenum">
              <a:rPr lang="en-US" smtClean="0">
                <a:latin typeface="Arial" pitchFamily="34" charset="0"/>
                <a:cs typeface="Arial" pitchFamily="34" charset="0"/>
              </a:rPr>
              <a:pPr/>
              <a:t>101</a:t>
            </a:fld>
            <a:endParaRPr lang="en-US" smtClean="0">
              <a:latin typeface="Arial" pitchFamily="34" charset="0"/>
              <a:cs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F6A24057-A9A1-471C-B139-B7821FDF91A2}" type="slidenum">
              <a:rPr lang="en-US" smtClean="0">
                <a:latin typeface="Times New Roman" pitchFamily="18" charset="0"/>
                <a:cs typeface="Arial" pitchFamily="34" charset="0"/>
              </a:rPr>
              <a:pPr/>
              <a:t>103</a:t>
            </a:fld>
            <a:endParaRPr lang="en-US" smtClean="0">
              <a:latin typeface="Times New Roman" pitchFamily="18" charset="0"/>
              <a:cs typeface="Arial" pitchFamily="34" charset="0"/>
            </a:endParaRP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72708" name="Slide Number Placeholder 3"/>
          <p:cNvSpPr>
            <a:spLocks noGrp="1"/>
          </p:cNvSpPr>
          <p:nvPr>
            <p:ph type="sldNum" sz="quarter" idx="5"/>
          </p:nvPr>
        </p:nvSpPr>
        <p:spPr>
          <a:noFill/>
        </p:spPr>
        <p:txBody>
          <a:bodyPr/>
          <a:lstStyle/>
          <a:p>
            <a:fld id="{CE017525-0E12-40D4-9232-09B32DA257F0}" type="slidenum">
              <a:rPr lang="en-US" smtClean="0">
                <a:latin typeface="Arial" pitchFamily="34" charset="0"/>
                <a:cs typeface="Arial" pitchFamily="34" charset="0"/>
              </a:rPr>
              <a:pPr/>
              <a:t>104</a:t>
            </a:fld>
            <a:endParaRPr lang="en-US" smtClean="0">
              <a:latin typeface="Arial" pitchFamily="34" charset="0"/>
              <a:cs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48AB17C-A9E7-429A-884F-598BD1BB359D}" type="slidenum">
              <a:rPr lang="en-US" smtClean="0">
                <a:latin typeface="Arial" pitchFamily="34" charset="0"/>
                <a:cs typeface="Arial" pitchFamily="34" charset="0"/>
              </a:rPr>
              <a:pPr/>
              <a:t>105</a:t>
            </a:fld>
            <a:endParaRPr lang="en-US" smtClean="0">
              <a:latin typeface="Arial" pitchFamily="34" charset="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smtClean="0">
                <a:latin typeface="Arial" pitchFamily="34" charset="0"/>
                <a:cs typeface="Arial" pitchFamily="34" charset="0"/>
              </a:rPr>
              <a:t>Turn cell phone ringer to maximum. Hang from a string to prevent contact with bottom of vacuum container.</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74756" name="Slide Number Placeholder 3"/>
          <p:cNvSpPr>
            <a:spLocks noGrp="1"/>
          </p:cNvSpPr>
          <p:nvPr>
            <p:ph type="sldNum" sz="quarter" idx="5"/>
          </p:nvPr>
        </p:nvSpPr>
        <p:spPr>
          <a:noFill/>
        </p:spPr>
        <p:txBody>
          <a:bodyPr/>
          <a:lstStyle/>
          <a:p>
            <a:fld id="{2342BF4B-3802-4D33-AD09-5EDA04FFCBFA}" type="slidenum">
              <a:rPr lang="en-US" smtClean="0">
                <a:latin typeface="Arial" pitchFamily="34" charset="0"/>
                <a:cs typeface="Arial" pitchFamily="34" charset="0"/>
              </a:rPr>
              <a:pPr/>
              <a:t>106</a:t>
            </a:fld>
            <a:endParaRPr lang="en-US" smtClean="0">
              <a:latin typeface="Arial" pitchFamily="34" charset="0"/>
              <a:cs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87044" name="Slide Number Placeholder 3"/>
          <p:cNvSpPr>
            <a:spLocks noGrp="1"/>
          </p:cNvSpPr>
          <p:nvPr>
            <p:ph type="sldNum" sz="quarter" idx="5"/>
          </p:nvPr>
        </p:nvSpPr>
        <p:spPr>
          <a:noFill/>
        </p:spPr>
        <p:txBody>
          <a:bodyPr/>
          <a:lstStyle/>
          <a:p>
            <a:fld id="{BDF83E7A-BB28-4FC3-818B-B54640D19506}" type="slidenum">
              <a:rPr lang="en-US" smtClean="0">
                <a:latin typeface="Arial" pitchFamily="34" charset="0"/>
                <a:cs typeface="Arial" pitchFamily="34" charset="0"/>
              </a:rPr>
              <a:pPr/>
              <a:t>108</a:t>
            </a:fld>
            <a:endParaRPr lang="en-US" smtClean="0">
              <a:latin typeface="Arial" pitchFamily="34" charset="0"/>
              <a:cs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88068" name="Slide Number Placeholder 3"/>
          <p:cNvSpPr>
            <a:spLocks noGrp="1"/>
          </p:cNvSpPr>
          <p:nvPr>
            <p:ph type="sldNum" sz="quarter" idx="5"/>
          </p:nvPr>
        </p:nvSpPr>
        <p:spPr>
          <a:noFill/>
        </p:spPr>
        <p:txBody>
          <a:bodyPr/>
          <a:lstStyle/>
          <a:p>
            <a:fld id="{FE2589F7-4217-4FE5-ABA4-5BE9C66A1842}" type="slidenum">
              <a:rPr lang="en-US" smtClean="0">
                <a:latin typeface="Arial" pitchFamily="34" charset="0"/>
                <a:cs typeface="Arial" pitchFamily="34" charset="0"/>
              </a:rPr>
              <a:pPr/>
              <a:t>110</a:t>
            </a:fld>
            <a:endParaRPr lang="en-US" smtClean="0">
              <a:latin typeface="Arial" pitchFamily="34" charset="0"/>
              <a:cs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89092" name="Slide Number Placeholder 3"/>
          <p:cNvSpPr>
            <a:spLocks noGrp="1"/>
          </p:cNvSpPr>
          <p:nvPr>
            <p:ph type="sldNum" sz="quarter" idx="5"/>
          </p:nvPr>
        </p:nvSpPr>
        <p:spPr>
          <a:noFill/>
        </p:spPr>
        <p:txBody>
          <a:bodyPr/>
          <a:lstStyle/>
          <a:p>
            <a:fld id="{FCFB3339-8141-47D6-9331-B8F137431D0D}" type="slidenum">
              <a:rPr lang="en-US" smtClean="0">
                <a:latin typeface="Arial" pitchFamily="34" charset="0"/>
                <a:cs typeface="Arial" pitchFamily="34" charset="0"/>
              </a:rPr>
              <a:pPr/>
              <a:t>111</a:t>
            </a:fld>
            <a:endParaRPr lang="en-US" smtClean="0">
              <a:latin typeface="Arial" pitchFamily="34" charset="0"/>
              <a:cs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1140" name="Slide Number Placeholder 3"/>
          <p:cNvSpPr>
            <a:spLocks noGrp="1"/>
          </p:cNvSpPr>
          <p:nvPr>
            <p:ph type="sldNum" sz="quarter" idx="5"/>
          </p:nvPr>
        </p:nvSpPr>
        <p:spPr>
          <a:noFill/>
        </p:spPr>
        <p:txBody>
          <a:bodyPr/>
          <a:lstStyle/>
          <a:p>
            <a:fld id="{79D5F0AE-47AB-40D8-BC63-9D3CB4B11A42}" type="slidenum">
              <a:rPr lang="en-US" smtClean="0">
                <a:latin typeface="Arial" pitchFamily="34" charset="0"/>
                <a:cs typeface="Arial" pitchFamily="34" charset="0"/>
              </a:rPr>
              <a:pPr/>
              <a:t>115</a:t>
            </a:fld>
            <a:endParaRPr lang="en-US" smtClean="0">
              <a:latin typeface="Arial" pitchFamily="34" charset="0"/>
              <a:cs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2164" name="Slide Number Placeholder 3"/>
          <p:cNvSpPr>
            <a:spLocks noGrp="1"/>
          </p:cNvSpPr>
          <p:nvPr>
            <p:ph type="sldNum" sz="quarter" idx="5"/>
          </p:nvPr>
        </p:nvSpPr>
        <p:spPr>
          <a:noFill/>
        </p:spPr>
        <p:txBody>
          <a:bodyPr/>
          <a:lstStyle/>
          <a:p>
            <a:fld id="{3E0FDA77-7199-41B6-A63C-E1A2B2D02810}" type="slidenum">
              <a:rPr lang="en-US" smtClean="0">
                <a:latin typeface="Arial" pitchFamily="34" charset="0"/>
                <a:cs typeface="Arial" pitchFamily="34" charset="0"/>
              </a:rPr>
              <a:pPr/>
              <a:t>118</a:t>
            </a:fld>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031"/>
          <p:cNvSpPr>
            <a:spLocks noGrp="1" noChangeArrowheads="1"/>
          </p:cNvSpPr>
          <p:nvPr>
            <p:ph type="sldNum" sz="quarter" idx="5"/>
          </p:nvPr>
        </p:nvSpPr>
        <p:spPr>
          <a:noFill/>
        </p:spPr>
        <p:txBody>
          <a:bodyPr/>
          <a:lstStyle/>
          <a:p>
            <a:fld id="{1FEC177D-54C8-4FC6-81EC-F26F616A9351}" type="slidenum">
              <a:rPr lang="en-US" smtClean="0">
                <a:latin typeface="Times" charset="0"/>
                <a:cs typeface="Arial" pitchFamily="34" charset="0"/>
              </a:rPr>
              <a:pPr/>
              <a:t>12</a:t>
            </a:fld>
            <a:endParaRPr lang="en-US" smtClean="0">
              <a:latin typeface="Times" charset="0"/>
              <a:cs typeface="Arial" pitchFamily="34" charset="0"/>
            </a:endParaRPr>
          </a:p>
        </p:txBody>
      </p:sp>
      <p:sp>
        <p:nvSpPr>
          <p:cNvPr id="168963" name="Rectangle 1026"/>
          <p:cNvSpPr>
            <a:spLocks noGrp="1" noRot="1" noChangeAspect="1" noChangeArrowheads="1" noTextEdit="1"/>
          </p:cNvSpPr>
          <p:nvPr>
            <p:ph type="sldImg"/>
          </p:nvPr>
        </p:nvSpPr>
        <p:spPr>
          <a:ln/>
        </p:spPr>
      </p:sp>
      <p:sp>
        <p:nvSpPr>
          <p:cNvPr id="168964"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3188" name="Slide Number Placeholder 3"/>
          <p:cNvSpPr>
            <a:spLocks noGrp="1"/>
          </p:cNvSpPr>
          <p:nvPr>
            <p:ph type="sldNum" sz="quarter" idx="5"/>
          </p:nvPr>
        </p:nvSpPr>
        <p:spPr>
          <a:noFill/>
        </p:spPr>
        <p:txBody>
          <a:bodyPr/>
          <a:lstStyle/>
          <a:p>
            <a:fld id="{B3294E86-FF30-498A-96E8-391D1218E5C5}" type="slidenum">
              <a:rPr lang="en-US" smtClean="0">
                <a:latin typeface="Arial" pitchFamily="34" charset="0"/>
                <a:cs typeface="Arial" pitchFamily="34" charset="0"/>
              </a:rPr>
              <a:pPr/>
              <a:t>119</a:t>
            </a:fld>
            <a:endParaRPr lang="en-US" smtClean="0">
              <a:latin typeface="Arial" pitchFamily="34" charset="0"/>
              <a:cs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4212" name="Slide Number Placeholder 3"/>
          <p:cNvSpPr>
            <a:spLocks noGrp="1"/>
          </p:cNvSpPr>
          <p:nvPr>
            <p:ph type="sldNum" sz="quarter" idx="5"/>
          </p:nvPr>
        </p:nvSpPr>
        <p:spPr>
          <a:noFill/>
        </p:spPr>
        <p:txBody>
          <a:bodyPr/>
          <a:lstStyle/>
          <a:p>
            <a:fld id="{4433FF5A-2EF9-484C-9F24-F01046E76F31}" type="slidenum">
              <a:rPr lang="en-US" smtClean="0">
                <a:latin typeface="Arial" pitchFamily="34" charset="0"/>
                <a:cs typeface="Arial" pitchFamily="34" charset="0"/>
              </a:rPr>
              <a:pPr/>
              <a:t>120</a:t>
            </a:fld>
            <a:endParaRPr lang="en-US" smtClean="0">
              <a:latin typeface="Arial" pitchFamily="34" charset="0"/>
              <a:cs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5236" name="Slide Number Placeholder 3"/>
          <p:cNvSpPr>
            <a:spLocks noGrp="1"/>
          </p:cNvSpPr>
          <p:nvPr>
            <p:ph type="sldNum" sz="quarter" idx="5"/>
          </p:nvPr>
        </p:nvSpPr>
        <p:spPr>
          <a:noFill/>
        </p:spPr>
        <p:txBody>
          <a:bodyPr/>
          <a:lstStyle/>
          <a:p>
            <a:fld id="{2E518500-28B7-4693-9AF1-DE877B5CF8F1}" type="slidenum">
              <a:rPr lang="en-US" smtClean="0">
                <a:latin typeface="Arial" pitchFamily="34" charset="0"/>
                <a:cs typeface="Arial" pitchFamily="34" charset="0"/>
              </a:rPr>
              <a:pPr/>
              <a:t>121</a:t>
            </a:fld>
            <a:endParaRPr lang="en-US" smtClean="0">
              <a:latin typeface="Arial" pitchFamily="34" charset="0"/>
              <a:cs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96260" name="Slide Number Placeholder 3"/>
          <p:cNvSpPr>
            <a:spLocks noGrp="1"/>
          </p:cNvSpPr>
          <p:nvPr>
            <p:ph type="sldNum" sz="quarter" idx="5"/>
          </p:nvPr>
        </p:nvSpPr>
        <p:spPr>
          <a:noFill/>
        </p:spPr>
        <p:txBody>
          <a:bodyPr/>
          <a:lstStyle/>
          <a:p>
            <a:fld id="{D2C248B5-C391-478C-B163-FDA5F2DA5032}" type="slidenum">
              <a:rPr lang="en-US" smtClean="0">
                <a:latin typeface="Arial" pitchFamily="34" charset="0"/>
                <a:cs typeface="Arial" pitchFamily="34" charset="0"/>
              </a:rPr>
              <a:pPr/>
              <a:t>126</a:t>
            </a:fld>
            <a:endParaRPr lang="en-US" smtClean="0">
              <a:latin typeface="Arial" pitchFamily="34" charset="0"/>
              <a:cs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7284" name="Slide Number Placeholder 3"/>
          <p:cNvSpPr>
            <a:spLocks noGrp="1"/>
          </p:cNvSpPr>
          <p:nvPr>
            <p:ph type="sldNum" sz="quarter" idx="5"/>
          </p:nvPr>
        </p:nvSpPr>
        <p:spPr>
          <a:noFill/>
        </p:spPr>
        <p:txBody>
          <a:bodyPr/>
          <a:lstStyle/>
          <a:p>
            <a:fld id="{BC76352E-623E-4484-9548-4383DDD10577}" type="slidenum">
              <a:rPr lang="en-US" smtClean="0">
                <a:latin typeface="Arial" pitchFamily="34" charset="0"/>
                <a:cs typeface="Arial" pitchFamily="34" charset="0"/>
              </a:rPr>
              <a:pPr/>
              <a:t>130</a:t>
            </a:fld>
            <a:endParaRPr lang="en-US" smtClean="0">
              <a:latin typeface="Arial" pitchFamily="34" charset="0"/>
              <a:cs typeface="Arial"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98308" name="Slide Number Placeholder 3"/>
          <p:cNvSpPr>
            <a:spLocks noGrp="1"/>
          </p:cNvSpPr>
          <p:nvPr>
            <p:ph type="sldNum" sz="quarter" idx="5"/>
          </p:nvPr>
        </p:nvSpPr>
        <p:spPr>
          <a:noFill/>
        </p:spPr>
        <p:txBody>
          <a:bodyPr/>
          <a:lstStyle/>
          <a:p>
            <a:fld id="{EE2AE22F-5E05-4175-93F0-113DE817A508}" type="slidenum">
              <a:rPr lang="en-US" smtClean="0">
                <a:latin typeface="Arial" pitchFamily="34" charset="0"/>
                <a:cs typeface="Arial" pitchFamily="34" charset="0"/>
              </a:rPr>
              <a:pPr/>
              <a:t>131</a:t>
            </a:fld>
            <a:endParaRPr lang="en-US" smtClean="0">
              <a:latin typeface="Arial" pitchFamily="34" charset="0"/>
              <a:cs typeface="Arial"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78C12E18-FA34-4C56-BFAE-25D30979016C}" type="slidenum">
              <a:rPr lang="en-US" smtClean="0">
                <a:latin typeface="Times New Roman" pitchFamily="18" charset="0"/>
                <a:cs typeface="Arial" pitchFamily="34" charset="0"/>
              </a:rPr>
              <a:pPr/>
              <a:t>143</a:t>
            </a:fld>
            <a:endParaRPr lang="en-US" smtClean="0">
              <a:latin typeface="Times New Roman" pitchFamily="18" charset="0"/>
              <a:cs typeface="Arial"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pPr eaLnBrk="1" hangingPunct="1"/>
            <a:endParaRPr lang="en-US" smtClean="0">
              <a:latin typeface="Arial" pitchFamily="34" charset="0"/>
              <a:cs typeface="Arial" pitchFamily="34" charset="0"/>
            </a:endParaRPr>
          </a:p>
        </p:txBody>
      </p:sp>
      <p:sp>
        <p:nvSpPr>
          <p:cNvPr id="169988" name="Slide Number Placeholder 3"/>
          <p:cNvSpPr>
            <a:spLocks noGrp="1"/>
          </p:cNvSpPr>
          <p:nvPr>
            <p:ph type="sldNum" sz="quarter" idx="5"/>
          </p:nvPr>
        </p:nvSpPr>
        <p:spPr>
          <a:noFill/>
        </p:spPr>
        <p:txBody>
          <a:bodyPr/>
          <a:lstStyle/>
          <a:p>
            <a:fld id="{D2982C5C-3BE9-4CAF-B782-4CEBC4E1D0AC}"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p:spPr>
        <p:txBody>
          <a:bodyPr/>
          <a:lstStyle/>
          <a:p>
            <a:endParaRPr lang="en-US" smtClean="0">
              <a:latin typeface="Arial" pitchFamily="34" charset="0"/>
              <a:cs typeface="Arial" pitchFamily="34" charset="0"/>
            </a:endParaRPr>
          </a:p>
        </p:txBody>
      </p:sp>
      <p:sp>
        <p:nvSpPr>
          <p:cNvPr id="178180" name="Slide Number Placeholder 3"/>
          <p:cNvSpPr>
            <a:spLocks noGrp="1"/>
          </p:cNvSpPr>
          <p:nvPr>
            <p:ph type="sldNum" sz="quarter" idx="5"/>
          </p:nvPr>
        </p:nvSpPr>
        <p:spPr>
          <a:noFill/>
        </p:spPr>
        <p:txBody>
          <a:bodyPr/>
          <a:lstStyle/>
          <a:p>
            <a:fld id="{4CF91C46-FBC7-48F6-B66E-E930FF0DE3AF}"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031"/>
          <p:cNvSpPr>
            <a:spLocks noGrp="1" noChangeArrowheads="1"/>
          </p:cNvSpPr>
          <p:nvPr>
            <p:ph type="sldNum" sz="quarter" idx="5"/>
          </p:nvPr>
        </p:nvSpPr>
        <p:spPr>
          <a:noFill/>
        </p:spPr>
        <p:txBody>
          <a:bodyPr/>
          <a:lstStyle/>
          <a:p>
            <a:fld id="{7F2124D8-420C-4719-96D3-89B78D016B92}" type="slidenum">
              <a:rPr lang="en-US" smtClean="0">
                <a:latin typeface="Times" charset="0"/>
                <a:cs typeface="Arial" pitchFamily="34" charset="0"/>
              </a:rPr>
              <a:pPr/>
              <a:t>20</a:t>
            </a:fld>
            <a:endParaRPr lang="en-US" smtClean="0">
              <a:latin typeface="Times" charset="0"/>
              <a:cs typeface="Arial" pitchFamily="34" charset="0"/>
            </a:endParaRPr>
          </a:p>
        </p:txBody>
      </p:sp>
      <p:sp>
        <p:nvSpPr>
          <p:cNvPr id="171011" name="Rectangle 1026"/>
          <p:cNvSpPr>
            <a:spLocks noGrp="1" noRot="1" noChangeAspect="1" noChangeArrowheads="1" noTextEdit="1"/>
          </p:cNvSpPr>
          <p:nvPr>
            <p:ph type="sldImg"/>
          </p:nvPr>
        </p:nvSpPr>
        <p:spPr>
          <a:ln/>
        </p:spPr>
      </p:sp>
      <p:sp>
        <p:nvSpPr>
          <p:cNvPr id="171012" name="Rectangle 1027"/>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691E9F2-1AA7-4448-9B36-AC3CB817C95C}" type="datetime5">
              <a:rPr lang="en-US"/>
              <a:pPr>
                <a:defRPr/>
              </a:pPr>
              <a:t>24-Feb-11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6" name="Rectangle 6"/>
          <p:cNvSpPr>
            <a:spLocks noGrp="1" noChangeArrowheads="1"/>
          </p:cNvSpPr>
          <p:nvPr>
            <p:ph type="sldNum" sz="quarter" idx="12"/>
          </p:nvPr>
        </p:nvSpPr>
        <p:spPr>
          <a:ln/>
        </p:spPr>
        <p:txBody>
          <a:bodyPr/>
          <a:lstStyle>
            <a:lvl1pPr>
              <a:defRPr/>
            </a:lvl1pPr>
          </a:lstStyle>
          <a:p>
            <a:pPr>
              <a:defRPr/>
            </a:pPr>
            <a:fld id="{B83C30DE-CFB9-4972-8EC0-BBAC148ECC6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424C8F85-C088-4F34-B5D4-DA811B19D929}" type="datetime5">
              <a:rPr lang="en-US"/>
              <a:pPr>
                <a:defRPr/>
              </a:pPr>
              <a:t>24-Feb-11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6" name="Rectangle 6"/>
          <p:cNvSpPr>
            <a:spLocks noGrp="1" noChangeArrowheads="1"/>
          </p:cNvSpPr>
          <p:nvPr>
            <p:ph type="sldNum" sz="quarter" idx="12"/>
          </p:nvPr>
        </p:nvSpPr>
        <p:spPr>
          <a:ln/>
        </p:spPr>
        <p:txBody>
          <a:bodyPr/>
          <a:lstStyle>
            <a:lvl1pPr>
              <a:defRPr/>
            </a:lvl1pPr>
          </a:lstStyle>
          <a:p>
            <a:pPr>
              <a:defRPr/>
            </a:pPr>
            <a:fld id="{A09372C6-B59A-48DA-94E8-9793253920C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60CD6A4-DF93-4F64-928B-F44D16FD68FF}" type="datetime5">
              <a:rPr lang="en-US"/>
              <a:pPr>
                <a:defRPr/>
              </a:pPr>
              <a:t>24-Feb-11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6" name="Rectangle 6"/>
          <p:cNvSpPr>
            <a:spLocks noGrp="1" noChangeArrowheads="1"/>
          </p:cNvSpPr>
          <p:nvPr>
            <p:ph type="sldNum" sz="quarter" idx="12"/>
          </p:nvPr>
        </p:nvSpPr>
        <p:spPr>
          <a:ln/>
        </p:spPr>
        <p:txBody>
          <a:bodyPr/>
          <a:lstStyle>
            <a:lvl1pPr>
              <a:defRPr/>
            </a:lvl1pPr>
          </a:lstStyle>
          <a:p>
            <a:pPr>
              <a:defRPr/>
            </a:pPr>
            <a:fld id="{BBA561F3-28C0-4844-95AE-D3DA78A22C9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05000"/>
            <a:ext cx="7772400" cy="4114800"/>
          </a:xfrm>
        </p:spPr>
        <p:txBody>
          <a:bodyPr/>
          <a:lstStyle/>
          <a:p>
            <a:pPr lvl="0"/>
            <a:endParaRPr lang="en-US" noProof="0" smtClean="0"/>
          </a:p>
        </p:txBody>
      </p:sp>
      <p:sp>
        <p:nvSpPr>
          <p:cNvPr id="4" name="Rectangle 40"/>
          <p:cNvSpPr>
            <a:spLocks noGrp="1" noChangeArrowheads="1"/>
          </p:cNvSpPr>
          <p:nvPr>
            <p:ph type="dt" sz="half" idx="10"/>
          </p:nvPr>
        </p:nvSpPr>
        <p:spPr/>
        <p:txBody>
          <a:bodyPr/>
          <a:lstStyle>
            <a:lvl1pPr>
              <a:defRPr/>
            </a:lvl1pPr>
          </a:lstStyle>
          <a:p>
            <a:pPr>
              <a:defRPr/>
            </a:pPr>
            <a:endParaRPr lang="en-US"/>
          </a:p>
        </p:txBody>
      </p:sp>
      <p:sp>
        <p:nvSpPr>
          <p:cNvPr id="5" name="Rectangle 41"/>
          <p:cNvSpPr>
            <a:spLocks noGrp="1" noChangeArrowheads="1"/>
          </p:cNvSpPr>
          <p:nvPr>
            <p:ph type="ftr" sz="quarter" idx="11"/>
          </p:nvPr>
        </p:nvSpPr>
        <p:spPr/>
        <p:txBody>
          <a:bodyPr/>
          <a:lstStyle>
            <a:lvl1pPr>
              <a:defRPr/>
            </a:lvl1pPr>
          </a:lstStyle>
          <a:p>
            <a:pPr>
              <a:defRPr/>
            </a:pPr>
            <a:endParaRPr lang="en-US"/>
          </a:p>
        </p:txBody>
      </p:sp>
      <p:sp>
        <p:nvSpPr>
          <p:cNvPr id="6" name="Rectangle 42"/>
          <p:cNvSpPr>
            <a:spLocks noGrp="1" noChangeArrowheads="1"/>
          </p:cNvSpPr>
          <p:nvPr>
            <p:ph type="sldNum" sz="quarter" idx="12"/>
          </p:nvPr>
        </p:nvSpPr>
        <p:spPr/>
        <p:txBody>
          <a:bodyPr/>
          <a:lstStyle>
            <a:lvl1pPr>
              <a:defRPr/>
            </a:lvl1pPr>
          </a:lstStyle>
          <a:p>
            <a:pPr>
              <a:defRPr/>
            </a:pPr>
            <a:fld id="{D050B069-9128-44CF-8CDA-5978F72EC0D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115C2B0-F69D-474B-AA09-D3E76B2C94FF}" type="datetime5">
              <a:rPr lang="en-US"/>
              <a:pPr>
                <a:defRPr/>
              </a:pPr>
              <a:t>24-Feb-11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6" name="Rectangle 6"/>
          <p:cNvSpPr>
            <a:spLocks noGrp="1" noChangeArrowheads="1"/>
          </p:cNvSpPr>
          <p:nvPr>
            <p:ph type="sldNum" sz="quarter" idx="12"/>
          </p:nvPr>
        </p:nvSpPr>
        <p:spPr>
          <a:ln/>
        </p:spPr>
        <p:txBody>
          <a:bodyPr/>
          <a:lstStyle>
            <a:lvl1pPr>
              <a:defRPr/>
            </a:lvl1pPr>
          </a:lstStyle>
          <a:p>
            <a:pPr>
              <a:defRPr/>
            </a:pPr>
            <a:fld id="{E86C7CA8-ECA6-4FE9-8C66-B58BA1CAE31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36905DB-0A9D-4039-B4D4-C5F2E4FF2BC3}" type="datetime5">
              <a:rPr lang="en-US"/>
              <a:pPr>
                <a:defRPr/>
              </a:pPr>
              <a:t>24-Feb-11</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6" name="Rectangle 6"/>
          <p:cNvSpPr>
            <a:spLocks noGrp="1" noChangeArrowheads="1"/>
          </p:cNvSpPr>
          <p:nvPr>
            <p:ph type="sldNum" sz="quarter" idx="12"/>
          </p:nvPr>
        </p:nvSpPr>
        <p:spPr>
          <a:ln/>
        </p:spPr>
        <p:txBody>
          <a:bodyPr/>
          <a:lstStyle>
            <a:lvl1pPr>
              <a:defRPr/>
            </a:lvl1pPr>
          </a:lstStyle>
          <a:p>
            <a:pPr>
              <a:defRPr/>
            </a:pPr>
            <a:fld id="{5C55FEBA-FBBA-47F7-A1DC-AFFC4A6D450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60B5B69-8B21-4F12-B3D6-7A42CF93E2FC}" type="datetime5">
              <a:rPr lang="en-US"/>
              <a:pPr>
                <a:defRPr/>
              </a:pPr>
              <a:t>24-Feb-11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7" name="Rectangle 6"/>
          <p:cNvSpPr>
            <a:spLocks noGrp="1" noChangeArrowheads="1"/>
          </p:cNvSpPr>
          <p:nvPr>
            <p:ph type="sldNum" sz="quarter" idx="12"/>
          </p:nvPr>
        </p:nvSpPr>
        <p:spPr>
          <a:ln/>
        </p:spPr>
        <p:txBody>
          <a:bodyPr/>
          <a:lstStyle>
            <a:lvl1pPr>
              <a:defRPr/>
            </a:lvl1pPr>
          </a:lstStyle>
          <a:p>
            <a:pPr>
              <a:defRPr/>
            </a:pPr>
            <a:fld id="{2FA691EC-84F3-4775-9912-E150B1049BB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F41F9FCA-3CE4-4623-A459-4C794B1A893A}" type="datetime5">
              <a:rPr lang="en-US"/>
              <a:pPr>
                <a:defRPr/>
              </a:pPr>
              <a:t>24-Feb-11</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9" name="Rectangle 6"/>
          <p:cNvSpPr>
            <a:spLocks noGrp="1" noChangeArrowheads="1"/>
          </p:cNvSpPr>
          <p:nvPr>
            <p:ph type="sldNum" sz="quarter" idx="12"/>
          </p:nvPr>
        </p:nvSpPr>
        <p:spPr>
          <a:ln/>
        </p:spPr>
        <p:txBody>
          <a:bodyPr/>
          <a:lstStyle>
            <a:lvl1pPr>
              <a:defRPr/>
            </a:lvl1pPr>
          </a:lstStyle>
          <a:p>
            <a:pPr>
              <a:defRPr/>
            </a:pPr>
            <a:fld id="{D6B718BD-C3F0-4388-A892-73FFF4760F1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2277F043-75F3-48CF-816A-382C8800366A}" type="datetime5">
              <a:rPr lang="en-US"/>
              <a:pPr>
                <a:defRPr/>
              </a:pPr>
              <a:t>24-Feb-11</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5" name="Rectangle 6"/>
          <p:cNvSpPr>
            <a:spLocks noGrp="1" noChangeArrowheads="1"/>
          </p:cNvSpPr>
          <p:nvPr>
            <p:ph type="sldNum" sz="quarter" idx="12"/>
          </p:nvPr>
        </p:nvSpPr>
        <p:spPr>
          <a:ln/>
        </p:spPr>
        <p:txBody>
          <a:bodyPr/>
          <a:lstStyle>
            <a:lvl1pPr>
              <a:defRPr/>
            </a:lvl1pPr>
          </a:lstStyle>
          <a:p>
            <a:pPr>
              <a:defRPr/>
            </a:pPr>
            <a:fld id="{5D70C151-3BFC-4FBD-8E50-FE61BDFFF47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F59F63C-306F-4C2B-A021-C5061066F525}" type="datetime5">
              <a:rPr lang="en-US"/>
              <a:pPr>
                <a:defRPr/>
              </a:pPr>
              <a:t>24-Feb-11</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4" name="Rectangle 6"/>
          <p:cNvSpPr>
            <a:spLocks noGrp="1" noChangeArrowheads="1"/>
          </p:cNvSpPr>
          <p:nvPr>
            <p:ph type="sldNum" sz="quarter" idx="12"/>
          </p:nvPr>
        </p:nvSpPr>
        <p:spPr>
          <a:ln/>
        </p:spPr>
        <p:txBody>
          <a:bodyPr/>
          <a:lstStyle>
            <a:lvl1pPr>
              <a:defRPr/>
            </a:lvl1pPr>
          </a:lstStyle>
          <a:p>
            <a:pPr>
              <a:defRPr/>
            </a:pPr>
            <a:fld id="{0DF2990B-5F87-446E-814F-C8432AA5EA1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01CCD3A-D9B3-4FE4-9DCB-20E94FC6F906}" type="datetime5">
              <a:rPr lang="en-US"/>
              <a:pPr>
                <a:defRPr/>
              </a:pPr>
              <a:t>24-Feb-11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7" name="Rectangle 6"/>
          <p:cNvSpPr>
            <a:spLocks noGrp="1" noChangeArrowheads="1"/>
          </p:cNvSpPr>
          <p:nvPr>
            <p:ph type="sldNum" sz="quarter" idx="12"/>
          </p:nvPr>
        </p:nvSpPr>
        <p:spPr>
          <a:ln/>
        </p:spPr>
        <p:txBody>
          <a:bodyPr/>
          <a:lstStyle>
            <a:lvl1pPr>
              <a:defRPr/>
            </a:lvl1pPr>
          </a:lstStyle>
          <a:p>
            <a:pPr>
              <a:defRPr/>
            </a:pPr>
            <a:fld id="{55F7AD28-957D-4E7D-AAE4-4D74065E48C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D099C24-D90E-491C-9880-9AB475AF049A}" type="datetime5">
              <a:rPr lang="en-US"/>
              <a:pPr>
                <a:defRPr/>
              </a:pPr>
              <a:t>24-Feb-11</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Physics 1 (Garcia) SJSU</a:t>
            </a:r>
          </a:p>
        </p:txBody>
      </p:sp>
      <p:sp>
        <p:nvSpPr>
          <p:cNvPr id="7" name="Rectangle 6"/>
          <p:cNvSpPr>
            <a:spLocks noGrp="1" noChangeArrowheads="1"/>
          </p:cNvSpPr>
          <p:nvPr>
            <p:ph type="sldNum" sz="quarter" idx="12"/>
          </p:nvPr>
        </p:nvSpPr>
        <p:spPr>
          <a:ln/>
        </p:spPr>
        <p:txBody>
          <a:bodyPr/>
          <a:lstStyle>
            <a:lvl1pPr>
              <a:defRPr/>
            </a:lvl1pPr>
          </a:lstStyle>
          <a:p>
            <a:pPr>
              <a:defRPr/>
            </a:pPr>
            <a:fld id="{8F8E549A-183C-416B-8D1F-959CFDC510D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fld id="{3D19CCFD-1960-4DED-9B95-4C529F9FAB6E}" type="datetime5">
              <a:rPr lang="en-US"/>
              <a:pPr>
                <a:defRPr/>
              </a:pPr>
              <a:t>24-Feb-11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FFCC"/>
                </a:solidFill>
                <a:latin typeface="Arial" charset="0"/>
                <a:cs typeface="Arial" charset="0"/>
              </a:defRPr>
            </a:lvl1pPr>
          </a:lstStyle>
          <a:p>
            <a:pPr>
              <a:defRPr/>
            </a:pPr>
            <a:r>
              <a:rPr lang="en-US"/>
              <a:t>Physics 1 (Garcia) SJSU</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CC0099"/>
                </a:solidFill>
                <a:latin typeface="Arial" charset="0"/>
                <a:cs typeface="Arial" charset="0"/>
              </a:defRPr>
            </a:lvl1pPr>
          </a:lstStyle>
          <a:p>
            <a:pPr>
              <a:defRPr/>
            </a:pPr>
            <a:fld id="{05DABA03-5C9A-4D9A-A2C1-122B6E37D97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p:txStyles>
    <p:titleStyle>
      <a:lvl1pPr algn="ctr" rtl="0" eaLnBrk="0" fontAlgn="base" hangingPunct="0">
        <a:spcBef>
          <a:spcPct val="0"/>
        </a:spcBef>
        <a:spcAft>
          <a:spcPct val="0"/>
        </a:spcAft>
        <a:defRPr sz="4400">
          <a:solidFill>
            <a:schemeClr val="accent2"/>
          </a:solidFill>
          <a:latin typeface="+mj-lt"/>
          <a:ea typeface="+mj-ea"/>
          <a:cs typeface="+mj-cs"/>
        </a:defRPr>
      </a:lvl1pPr>
      <a:lvl2pPr algn="ctr" rtl="0" eaLnBrk="0" fontAlgn="base" hangingPunct="0">
        <a:spcBef>
          <a:spcPct val="0"/>
        </a:spcBef>
        <a:spcAft>
          <a:spcPct val="0"/>
        </a:spcAft>
        <a:defRPr sz="4400">
          <a:solidFill>
            <a:schemeClr val="accent2"/>
          </a:solidFill>
          <a:latin typeface="Arial" charset="0"/>
          <a:cs typeface="Arial" charset="0"/>
        </a:defRPr>
      </a:lvl2pPr>
      <a:lvl3pPr algn="ctr" rtl="0" eaLnBrk="0" fontAlgn="base" hangingPunct="0">
        <a:spcBef>
          <a:spcPct val="0"/>
        </a:spcBef>
        <a:spcAft>
          <a:spcPct val="0"/>
        </a:spcAft>
        <a:defRPr sz="4400">
          <a:solidFill>
            <a:schemeClr val="accent2"/>
          </a:solidFill>
          <a:latin typeface="Arial" charset="0"/>
          <a:cs typeface="Arial" charset="0"/>
        </a:defRPr>
      </a:lvl3pPr>
      <a:lvl4pPr algn="ctr" rtl="0" eaLnBrk="0" fontAlgn="base" hangingPunct="0">
        <a:spcBef>
          <a:spcPct val="0"/>
        </a:spcBef>
        <a:spcAft>
          <a:spcPct val="0"/>
        </a:spcAft>
        <a:defRPr sz="4400">
          <a:solidFill>
            <a:schemeClr val="accent2"/>
          </a:solidFill>
          <a:latin typeface="Arial" charset="0"/>
          <a:cs typeface="Arial" charset="0"/>
        </a:defRPr>
      </a:lvl4pPr>
      <a:lvl5pPr algn="ctr" rtl="0" eaLnBrk="0" fontAlgn="base" hangingPunct="0">
        <a:spcBef>
          <a:spcPct val="0"/>
        </a:spcBef>
        <a:spcAft>
          <a:spcPct val="0"/>
        </a:spcAft>
        <a:defRPr sz="4400">
          <a:solidFill>
            <a:schemeClr val="accent2"/>
          </a:solidFill>
          <a:latin typeface="Arial" charset="0"/>
          <a:cs typeface="Arial" charset="0"/>
        </a:defRPr>
      </a:lvl5pPr>
      <a:lvl6pPr marL="457200" algn="ctr" rtl="0" fontAlgn="base">
        <a:spcBef>
          <a:spcPct val="0"/>
        </a:spcBef>
        <a:spcAft>
          <a:spcPct val="0"/>
        </a:spcAft>
        <a:defRPr sz="4400">
          <a:solidFill>
            <a:schemeClr val="accent2"/>
          </a:solidFill>
          <a:latin typeface="Arial" charset="0"/>
          <a:cs typeface="Arial" charset="0"/>
        </a:defRPr>
      </a:lvl6pPr>
      <a:lvl7pPr marL="914400" algn="ctr" rtl="0" fontAlgn="base">
        <a:spcBef>
          <a:spcPct val="0"/>
        </a:spcBef>
        <a:spcAft>
          <a:spcPct val="0"/>
        </a:spcAft>
        <a:defRPr sz="4400">
          <a:solidFill>
            <a:schemeClr val="accent2"/>
          </a:solidFill>
          <a:latin typeface="Arial" charset="0"/>
          <a:cs typeface="Arial" charset="0"/>
        </a:defRPr>
      </a:lvl7pPr>
      <a:lvl8pPr marL="1371600" algn="ctr" rtl="0" fontAlgn="base">
        <a:spcBef>
          <a:spcPct val="0"/>
        </a:spcBef>
        <a:spcAft>
          <a:spcPct val="0"/>
        </a:spcAft>
        <a:defRPr sz="4400">
          <a:solidFill>
            <a:schemeClr val="accent2"/>
          </a:solidFill>
          <a:latin typeface="Arial" charset="0"/>
          <a:cs typeface="Arial" charset="0"/>
        </a:defRPr>
      </a:lvl8pPr>
      <a:lvl9pPr marL="1828800" algn="ctr" rtl="0" fontAlgn="base">
        <a:spcBef>
          <a:spcPct val="0"/>
        </a:spcBef>
        <a:spcAft>
          <a:spcPct val="0"/>
        </a:spcAft>
        <a:defRPr sz="4400">
          <a:solidFill>
            <a:schemeClr val="accent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Layout" Target="../slideLayouts/slideLayout6.xml"/><Relationship Id="rId1" Type="http://schemas.openxmlformats.org/officeDocument/2006/relationships/audio" Target="file:///D:\Power%20Point\Phy101\thunder.wav" TargetMode="External"/><Relationship Id="rId4" Type="http://schemas.openxmlformats.org/officeDocument/2006/relationships/image" Target="../media/image48.png"/></Relationships>
</file>

<file path=ppt/slides/_rels/slide10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http://www.york.ac.uk/depts/chem/ugrad/prospect17.jpg"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1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1.xml.rels><?xml version="1.0" encoding="UTF-8" standalone="yes"?>
<Relationships xmlns="http://schemas.openxmlformats.org/package/2006/relationships"><Relationship Id="rId3" Type="http://schemas.openxmlformats.org/officeDocument/2006/relationships/image" Target="../media/image102.gi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1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hyperlink" Target="http://www.youtube.com/watch?v=HpovwbPGEoo"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hyperlink" Target="http://observe.phy.sfasu.edu/courses/phy101/lectures101/Movies/" TargetMode="Externa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3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video" Target="file:///C:\Documents%20and%20Settings\A.%20Garcia\My%20Documents\Teaching\Phys1(Sp07)\Movies\TACOMABRIDGEqt.avi" TargetMode="External"/><Relationship Id="rId4" Type="http://schemas.openxmlformats.org/officeDocument/2006/relationships/image" Target="../media/image107.png"/></Relationships>
</file>

<file path=ppt/slides/_rels/slide13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hyperlink" Target="file:///\\Room334\c\Bruton\TACOMA~1.MPG" TargetMode="External"/></Relationships>
</file>

<file path=ppt/slides/_rels/slide1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image" Target="../media/image109.jpeg"/><Relationship Id="rId1" Type="http://schemas.openxmlformats.org/officeDocument/2006/relationships/slideLayout" Target="../slideLayouts/slideLayout2.xml"/><Relationship Id="rId6" Type="http://schemas.openxmlformats.org/officeDocument/2006/relationships/audio" Target="../media/audio8.wav"/><Relationship Id="rId5" Type="http://schemas.openxmlformats.org/officeDocument/2006/relationships/audio" Target="../media/audio7.wav"/><Relationship Id="rId4" Type="http://schemas.openxmlformats.org/officeDocument/2006/relationships/image" Target="../media/image110.png"/></Relationships>
</file>

<file path=ppt/slides/_rels/slide135.xml.rels><?xml version="1.0" encoding="UTF-8" standalone="yes"?>
<Relationships xmlns="http://schemas.openxmlformats.org/package/2006/relationships"><Relationship Id="rId2" Type="http://schemas.openxmlformats.org/officeDocument/2006/relationships/image" Target="../media/image111.gi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5.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hyperlink" Target="http://www.kettering.edu/~drussell/Demos/waves/wavemotion.html" TargetMode="External"/><Relationship Id="rId1" Type="http://schemas.openxmlformats.org/officeDocument/2006/relationships/slideLayout" Target="../slideLayouts/slideLayout7.xml"/><Relationship Id="rId4" Type="http://schemas.openxmlformats.org/officeDocument/2006/relationships/image" Target="../media/image24.gif"/></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audio" Target="../media/audio3.wav"/><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hyperlink" Target="http://observe.phy.sfasu.edu/courses/phy101/lectures101/"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hyperlink" Target="FS14ss.mpeg" TargetMode="External"/><Relationship Id="rId4" Type="http://schemas.openxmlformats.org/officeDocument/2006/relationships/audio" Target="../media/audio4.wav"/></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http://www.senior-lifestyle.com/yeager.html" TargetMode="External"/><Relationship Id="rId4"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4.png"/></Relationships>
</file>

<file path=ppt/slides/_rels/slide7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png"/></Relationships>
</file>

<file path=ppt/slides/_rels/slide7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audio" Target="../media/audio1.wav"/></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8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24.gif"/><Relationship Id="rId4" Type="http://schemas.openxmlformats.org/officeDocument/2006/relationships/image" Target="../media/image70.jpeg"/></Relationships>
</file>

<file path=ppt/slides/_rels/slide8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png"/></Relationships>
</file>

<file path=ppt/slides/_rels/slide8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9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9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Date Placeholder 3"/>
          <p:cNvSpPr>
            <a:spLocks noGrp="1"/>
          </p:cNvSpPr>
          <p:nvPr>
            <p:ph type="dt" sz="quarter" idx="10"/>
          </p:nvPr>
        </p:nvSpPr>
        <p:spPr>
          <a:noFill/>
        </p:spPr>
        <p:txBody>
          <a:bodyPr/>
          <a:lstStyle/>
          <a:p>
            <a:fld id="{E1C35FBC-5B30-40E8-8231-39EF766A1837}"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05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052" name="Rectangle 2"/>
          <p:cNvSpPr>
            <a:spLocks noGrp="1" noChangeArrowheads="1"/>
          </p:cNvSpPr>
          <p:nvPr>
            <p:ph type="ctrTitle"/>
          </p:nvPr>
        </p:nvSpPr>
        <p:spPr>
          <a:xfrm>
            <a:off x="685800" y="2600325"/>
            <a:ext cx="7772400" cy="1470025"/>
          </a:xfrm>
        </p:spPr>
        <p:txBody>
          <a:bodyPr/>
          <a:lstStyle/>
          <a:p>
            <a:pPr eaLnBrk="1" hangingPunct="1"/>
            <a:r>
              <a:rPr lang="en-US" sz="6600" smtClean="0"/>
              <a:t>Chapter 19</a:t>
            </a:r>
            <a:br>
              <a:rPr lang="en-US" sz="6600" smtClean="0"/>
            </a:br>
            <a:r>
              <a:rPr lang="en-US" sz="6600" smtClean="0"/>
              <a:t> </a:t>
            </a:r>
            <a:r>
              <a:rPr lang="en-US" sz="6600" smtClean="0">
                <a:solidFill>
                  <a:srgbClr val="006600"/>
                </a:solidFill>
              </a:rPr>
              <a:t>Vibrations &amp; Waves</a:t>
            </a:r>
          </a:p>
        </p:txBody>
      </p:sp>
      <p:sp>
        <p:nvSpPr>
          <p:cNvPr id="2053" name="Text Box 11"/>
          <p:cNvSpPr txBox="1">
            <a:spLocks noChangeArrowheads="1"/>
          </p:cNvSpPr>
          <p:nvPr/>
        </p:nvSpPr>
        <p:spPr bwMode="auto">
          <a:xfrm>
            <a:off x="2257425" y="317500"/>
            <a:ext cx="4641850" cy="914400"/>
          </a:xfrm>
          <a:prstGeom prst="rect">
            <a:avLst/>
          </a:prstGeom>
          <a:noFill/>
          <a:ln w="9525">
            <a:noFill/>
            <a:miter lim="800000"/>
            <a:headEnd/>
            <a:tailEnd/>
          </a:ln>
        </p:spPr>
        <p:txBody>
          <a:bodyPr wrap="none">
            <a:spAutoFit/>
          </a:bodyPr>
          <a:lstStyle/>
          <a:p>
            <a:r>
              <a:rPr lang="en-US" sz="5400" i="1">
                <a:solidFill>
                  <a:srgbClr val="CC0099"/>
                </a:solidFill>
              </a:rPr>
              <a:t>Part IV: Sound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fld id="{377A8597-8840-46B2-BEF6-662BB4C0BC78}"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126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1268" name="Rectangle 2"/>
          <p:cNvSpPr>
            <a:spLocks noGrp="1" noChangeArrowheads="1"/>
          </p:cNvSpPr>
          <p:nvPr>
            <p:ph type="title"/>
          </p:nvPr>
        </p:nvSpPr>
        <p:spPr/>
        <p:txBody>
          <a:bodyPr/>
          <a:lstStyle/>
          <a:p>
            <a:pPr eaLnBrk="1" hangingPunct="1"/>
            <a:r>
              <a:rPr lang="en-US" smtClean="0"/>
              <a:t>Frequency</a:t>
            </a:r>
          </a:p>
        </p:txBody>
      </p:sp>
      <p:sp>
        <p:nvSpPr>
          <p:cNvPr id="321539" name="Rectangle 3"/>
          <p:cNvSpPr>
            <a:spLocks noGrp="1" noChangeArrowheads="1"/>
          </p:cNvSpPr>
          <p:nvPr>
            <p:ph type="body" idx="1"/>
          </p:nvPr>
        </p:nvSpPr>
        <p:spPr/>
        <p:txBody>
          <a:bodyPr/>
          <a:lstStyle/>
          <a:p>
            <a:pPr eaLnBrk="1" hangingPunct="1">
              <a:buFontTx/>
              <a:buNone/>
            </a:pPr>
            <a:r>
              <a:rPr lang="en-US" smtClean="0"/>
              <a:t>Frequency is the inverse of the period,</a:t>
            </a:r>
          </a:p>
          <a:p>
            <a:pPr eaLnBrk="1" hangingPunct="1">
              <a:buFontTx/>
              <a:buNone/>
            </a:pPr>
            <a:endParaRPr lang="en-US" smtClean="0"/>
          </a:p>
          <a:p>
            <a:pPr eaLnBrk="1" hangingPunct="1">
              <a:buFontTx/>
              <a:buNone/>
            </a:pPr>
            <a:r>
              <a:rPr lang="en-US" smtClean="0"/>
              <a:t>	(Frequency) = </a:t>
            </a:r>
          </a:p>
          <a:p>
            <a:pPr eaLnBrk="1" hangingPunct="1">
              <a:buFontTx/>
              <a:buNone/>
            </a:pPr>
            <a:endParaRPr lang="en-US" smtClean="0"/>
          </a:p>
          <a:p>
            <a:pPr eaLnBrk="1" hangingPunct="1">
              <a:buFontTx/>
              <a:buNone/>
            </a:pPr>
            <a:r>
              <a:rPr lang="en-US" smtClean="0"/>
              <a:t>For example, for a period of 2 seconds per oscillation, the frequency is ½ oscillation per second or ½ Hertz.</a:t>
            </a:r>
          </a:p>
          <a:p>
            <a:pPr eaLnBrk="1" hangingPunct="1">
              <a:buFontTx/>
              <a:buNone/>
            </a:pPr>
            <a:r>
              <a:rPr lang="en-US" smtClean="0"/>
              <a:t>1 Hertz = 1 oscillation per second </a:t>
            </a:r>
          </a:p>
        </p:txBody>
      </p:sp>
      <p:sp>
        <p:nvSpPr>
          <p:cNvPr id="11270" name="Line 4"/>
          <p:cNvSpPr>
            <a:spLocks noChangeShapeType="1"/>
          </p:cNvSpPr>
          <p:nvPr/>
        </p:nvSpPr>
        <p:spPr bwMode="auto">
          <a:xfrm>
            <a:off x="3657600" y="3060700"/>
            <a:ext cx="1752600" cy="0"/>
          </a:xfrm>
          <a:prstGeom prst="line">
            <a:avLst/>
          </a:prstGeom>
          <a:noFill/>
          <a:ln w="38100">
            <a:solidFill>
              <a:schemeClr val="tx1"/>
            </a:solidFill>
            <a:round/>
            <a:headEnd/>
            <a:tailEnd type="none" w="lg" len="lg"/>
          </a:ln>
        </p:spPr>
        <p:txBody>
          <a:bodyPr/>
          <a:lstStyle/>
          <a:p>
            <a:endParaRPr lang="en-US"/>
          </a:p>
        </p:txBody>
      </p:sp>
      <p:sp>
        <p:nvSpPr>
          <p:cNvPr id="11271" name="Text Box 5"/>
          <p:cNvSpPr txBox="1">
            <a:spLocks noChangeArrowheads="1"/>
          </p:cNvSpPr>
          <p:nvPr/>
        </p:nvSpPr>
        <p:spPr bwMode="auto">
          <a:xfrm>
            <a:off x="3756025" y="3127375"/>
            <a:ext cx="1627188" cy="579438"/>
          </a:xfrm>
          <a:prstGeom prst="rect">
            <a:avLst/>
          </a:prstGeom>
          <a:noFill/>
          <a:ln w="38100">
            <a:noFill/>
            <a:miter lim="800000"/>
            <a:headEnd/>
            <a:tailEnd type="none" w="lg" len="lg"/>
          </a:ln>
        </p:spPr>
        <p:txBody>
          <a:bodyPr wrap="none">
            <a:spAutoFit/>
          </a:bodyPr>
          <a:lstStyle/>
          <a:p>
            <a:r>
              <a:rPr lang="en-US" sz="3200"/>
              <a:t>(Period)</a:t>
            </a:r>
          </a:p>
        </p:txBody>
      </p:sp>
      <p:sp>
        <p:nvSpPr>
          <p:cNvPr id="11272" name="Text Box 6"/>
          <p:cNvSpPr txBox="1">
            <a:spLocks noChangeArrowheads="1"/>
          </p:cNvSpPr>
          <p:nvPr/>
        </p:nvSpPr>
        <p:spPr bwMode="auto">
          <a:xfrm>
            <a:off x="4357688" y="2446338"/>
            <a:ext cx="409575" cy="579437"/>
          </a:xfrm>
          <a:prstGeom prst="rect">
            <a:avLst/>
          </a:prstGeom>
          <a:noFill/>
          <a:ln w="38100">
            <a:noFill/>
            <a:miter lim="800000"/>
            <a:headEnd/>
            <a:tailEnd type="none" w="lg" len="lg"/>
          </a:ln>
        </p:spPr>
        <p:txBody>
          <a:bodyPr wrap="none">
            <a:spAutoFit/>
          </a:bodyPr>
          <a:lstStyle/>
          <a:p>
            <a:r>
              <a:rPr lang="en-US" sz="3200"/>
              <a:t>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153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15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3" name="Rectangle 5"/>
          <p:cNvSpPr>
            <a:spLocks noChangeArrowheads="1"/>
          </p:cNvSpPr>
          <p:nvPr/>
        </p:nvSpPr>
        <p:spPr bwMode="auto">
          <a:xfrm>
            <a:off x="3416300" y="3467100"/>
            <a:ext cx="5270500" cy="148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lstStyle/>
          <a:p>
            <a:pPr marL="342900" indent="-342900">
              <a:lnSpc>
                <a:spcPct val="76000"/>
              </a:lnSpc>
              <a:spcBef>
                <a:spcPct val="20000"/>
              </a:spcBef>
              <a:buClr>
                <a:schemeClr val="tx2"/>
              </a:buClr>
              <a:buSzPct val="75000"/>
              <a:buFont typeface="Monotype Sorts" pitchFamily="2" charset="2"/>
              <a:buNone/>
              <a:defRPr/>
            </a:pPr>
            <a:r>
              <a:rPr kumimoji="1" lang="en-US" sz="3200">
                <a:effectLst>
                  <a:outerShdw blurRad="38100" dist="38100" dir="2700000" algn="tl">
                    <a:srgbClr val="000000"/>
                  </a:outerShdw>
                </a:effectLst>
                <a:latin typeface="Arial" charset="0"/>
                <a:cs typeface="Arial" charset="0"/>
              </a:rPr>
              <a:t>increases with </a:t>
            </a:r>
            <a:r>
              <a:rPr kumimoji="1" lang="en-US" sz="3200">
                <a:solidFill>
                  <a:schemeClr val="tx2"/>
                </a:solidFill>
                <a:effectLst>
                  <a:outerShdw blurRad="38100" dist="38100" dir="2700000" algn="tl">
                    <a:srgbClr val="000000"/>
                  </a:outerShdw>
                </a:effectLst>
                <a:latin typeface="Arial" charset="0"/>
                <a:cs typeface="Arial" charset="0"/>
              </a:rPr>
              <a:t>humidity</a:t>
            </a:r>
          </a:p>
          <a:p>
            <a:pPr marL="342900" indent="-342900">
              <a:lnSpc>
                <a:spcPct val="76000"/>
              </a:lnSpc>
              <a:spcBef>
                <a:spcPct val="20000"/>
              </a:spcBef>
              <a:buClr>
                <a:schemeClr val="tx2"/>
              </a:buClr>
              <a:buSzPct val="75000"/>
              <a:buFont typeface="Monotype Sorts" pitchFamily="2" charset="2"/>
              <a:buNone/>
              <a:defRPr/>
            </a:pPr>
            <a:r>
              <a:rPr kumimoji="1" lang="en-US" sz="3200">
                <a:effectLst>
                  <a:outerShdw blurRad="38100" dist="38100" dir="2700000" algn="tl">
                    <a:srgbClr val="000000"/>
                  </a:outerShdw>
                </a:effectLst>
                <a:latin typeface="Arial" charset="0"/>
                <a:cs typeface="Arial" charset="0"/>
              </a:rPr>
              <a:t>increases with </a:t>
            </a:r>
            <a:r>
              <a:rPr kumimoji="1" lang="en-US" sz="3200">
                <a:solidFill>
                  <a:schemeClr val="tx2"/>
                </a:solidFill>
                <a:effectLst>
                  <a:outerShdw blurRad="38100" dist="38100" dir="2700000" algn="tl">
                    <a:srgbClr val="000000"/>
                  </a:outerShdw>
                </a:effectLst>
                <a:latin typeface="Arial" charset="0"/>
                <a:cs typeface="Arial" charset="0"/>
              </a:rPr>
              <a:t>temperature</a:t>
            </a:r>
          </a:p>
          <a:p>
            <a:pPr marL="342900" indent="-342900">
              <a:lnSpc>
                <a:spcPct val="76000"/>
              </a:lnSpc>
              <a:spcBef>
                <a:spcPct val="20000"/>
              </a:spcBef>
              <a:buClr>
                <a:schemeClr val="tx2"/>
              </a:buClr>
              <a:buSzPct val="75000"/>
              <a:buFont typeface="Monotype Sorts" pitchFamily="2" charset="2"/>
              <a:buNone/>
              <a:defRPr/>
            </a:pPr>
            <a:r>
              <a:rPr kumimoji="1" lang="en-US" sz="3200">
                <a:effectLst>
                  <a:outerShdw blurRad="38100" dist="38100" dir="2700000" algn="tl">
                    <a:srgbClr val="000000"/>
                  </a:outerShdw>
                </a:effectLst>
                <a:latin typeface="Arial" charset="0"/>
                <a:cs typeface="Arial" charset="0"/>
              </a:rPr>
              <a:t>increases with </a:t>
            </a:r>
            <a:r>
              <a:rPr kumimoji="1" lang="en-US" sz="3200">
                <a:solidFill>
                  <a:schemeClr val="tx2"/>
                </a:solidFill>
                <a:effectLst>
                  <a:outerShdw blurRad="38100" dist="38100" dir="2700000" algn="tl">
                    <a:srgbClr val="000000"/>
                  </a:outerShdw>
                </a:effectLst>
                <a:latin typeface="Arial" charset="0"/>
                <a:cs typeface="Arial" charset="0"/>
              </a:rPr>
              <a:t>density</a:t>
            </a:r>
          </a:p>
        </p:txBody>
      </p:sp>
      <p:sp>
        <p:nvSpPr>
          <p:cNvPr id="89094" name="Rectangle 6"/>
          <p:cNvSpPr>
            <a:spLocks noChangeArrowheads="1"/>
          </p:cNvSpPr>
          <p:nvPr/>
        </p:nvSpPr>
        <p:spPr bwMode="auto">
          <a:xfrm>
            <a:off x="762000" y="3448050"/>
            <a:ext cx="2895600" cy="38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lstStyle/>
          <a:p>
            <a:pPr marL="342900" indent="-342900">
              <a:lnSpc>
                <a:spcPct val="76000"/>
              </a:lnSpc>
              <a:spcBef>
                <a:spcPct val="20000"/>
              </a:spcBef>
              <a:buClr>
                <a:schemeClr val="tx2"/>
              </a:buClr>
              <a:buSzPct val="75000"/>
              <a:buFont typeface="Monotype Sorts" pitchFamily="2" charset="2"/>
              <a:buNone/>
              <a:defRPr/>
            </a:pPr>
            <a:r>
              <a:rPr kumimoji="1" lang="en-US" sz="3200">
                <a:effectLst>
                  <a:outerShdw blurRad="38100" dist="38100" dir="2700000" algn="tl">
                    <a:srgbClr val="000000"/>
                  </a:outerShdw>
                </a:effectLst>
                <a:latin typeface="Arial" charset="0"/>
                <a:cs typeface="Arial" charset="0"/>
              </a:rPr>
              <a:t>How it varies:</a:t>
            </a:r>
          </a:p>
        </p:txBody>
      </p:sp>
      <p:sp>
        <p:nvSpPr>
          <p:cNvPr id="90116" name="Text Box 7"/>
          <p:cNvSpPr txBox="1">
            <a:spLocks noChangeArrowheads="1"/>
          </p:cNvSpPr>
          <p:nvPr/>
        </p:nvSpPr>
        <p:spPr bwMode="auto">
          <a:xfrm>
            <a:off x="838200" y="1447800"/>
            <a:ext cx="7315200" cy="646113"/>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3600" b="1">
                <a:solidFill>
                  <a:srgbClr val="C00000"/>
                </a:solidFill>
                <a:latin typeface="Times New Roman" pitchFamily="18" charset="0"/>
              </a:rPr>
              <a:t>SPEED OF SOUND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9094"/>
                                        </p:tgtEl>
                                        <p:attrNameLst>
                                          <p:attrName>style.visibility</p:attrName>
                                        </p:attrNameLst>
                                      </p:cBhvr>
                                      <p:to>
                                        <p:strVal val="visible"/>
                                      </p:to>
                                    </p:set>
                                    <p:animEffect transition="in" filter="box(out)">
                                      <p:cBhvr>
                                        <p:cTn id="7" dur="500"/>
                                        <p:tgtEl>
                                          <p:spTgt spid="89094"/>
                                        </p:tgtEl>
                                      </p:cBhvr>
                                    </p:animEffect>
                                  </p:childTnLst>
                                  <p:subTnLst>
                                    <p:animClr clrSpc="rgb" dir="cw">
                                      <p:cBhvr override="childStyle">
                                        <p:cTn dur="1" fill="hold" display="0" masterRel="nextClick" afterEffect="1"/>
                                        <p:tgtEl>
                                          <p:spTgt spid="89094"/>
                                        </p:tgtEl>
                                        <p:attrNameLst>
                                          <p:attrName>ppt_c</p:attrName>
                                        </p:attrNameLst>
                                      </p:cBhvr>
                                      <p:to>
                                        <a:schemeClr val="accent2"/>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9093">
                                            <p:txEl>
                                              <p:pRg st="0" end="0"/>
                                            </p:txEl>
                                          </p:spTgt>
                                        </p:tgtEl>
                                        <p:attrNameLst>
                                          <p:attrName>style.visibility</p:attrName>
                                        </p:attrNameLst>
                                      </p:cBhvr>
                                      <p:to>
                                        <p:strVal val="visible"/>
                                      </p:to>
                                    </p:set>
                                    <p:animEffect transition="in" filter="box(out)">
                                      <p:cBhvr>
                                        <p:cTn id="12" dur="500"/>
                                        <p:tgtEl>
                                          <p:spTgt spid="89093">
                                            <p:txEl>
                                              <p:pRg st="0" end="0"/>
                                            </p:txEl>
                                          </p:spTgt>
                                        </p:tgtEl>
                                      </p:cBhvr>
                                    </p:animEffect>
                                  </p:childTnLst>
                                  <p:subTnLst>
                                    <p:animClr clrSpc="rgb" dir="cw">
                                      <p:cBhvr override="childStyle">
                                        <p:cTn dur="1" fill="hold" display="0" masterRel="nextClick" afterEffect="1"/>
                                        <p:tgtEl>
                                          <p:spTgt spid="89093">
                                            <p:txEl>
                                              <p:pRg st="0" end="0"/>
                                            </p:txEl>
                                          </p:spTgt>
                                        </p:tgtEl>
                                        <p:attrNameLst>
                                          <p:attrName>ppt_c</p:attrName>
                                        </p:attrNameLst>
                                      </p:cBhvr>
                                      <p:to>
                                        <a:schemeClr val="accent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9093">
                                            <p:txEl>
                                              <p:pRg st="1" end="1"/>
                                            </p:txEl>
                                          </p:spTgt>
                                        </p:tgtEl>
                                        <p:attrNameLst>
                                          <p:attrName>style.visibility</p:attrName>
                                        </p:attrNameLst>
                                      </p:cBhvr>
                                      <p:to>
                                        <p:strVal val="visible"/>
                                      </p:to>
                                    </p:set>
                                    <p:animEffect transition="in" filter="box(out)">
                                      <p:cBhvr>
                                        <p:cTn id="17" dur="500"/>
                                        <p:tgtEl>
                                          <p:spTgt spid="89093">
                                            <p:txEl>
                                              <p:pRg st="1" end="1"/>
                                            </p:txEl>
                                          </p:spTgt>
                                        </p:tgtEl>
                                      </p:cBhvr>
                                    </p:animEffect>
                                  </p:childTnLst>
                                  <p:subTnLst>
                                    <p:animClr clrSpc="rgb" dir="cw">
                                      <p:cBhvr override="childStyle">
                                        <p:cTn dur="1" fill="hold" display="0" masterRel="nextClick" afterEffect="1"/>
                                        <p:tgtEl>
                                          <p:spTgt spid="89093">
                                            <p:txEl>
                                              <p:pRg st="1" end="1"/>
                                            </p:txEl>
                                          </p:spTgt>
                                        </p:tgtEl>
                                        <p:attrNameLst>
                                          <p:attrName>ppt_c</p:attrName>
                                        </p:attrNameLst>
                                      </p:cBhvr>
                                      <p:to>
                                        <a:schemeClr val="accent2"/>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9093">
                                            <p:txEl>
                                              <p:pRg st="2" end="2"/>
                                            </p:txEl>
                                          </p:spTgt>
                                        </p:tgtEl>
                                        <p:attrNameLst>
                                          <p:attrName>style.visibility</p:attrName>
                                        </p:attrNameLst>
                                      </p:cBhvr>
                                      <p:to>
                                        <p:strVal val="visible"/>
                                      </p:to>
                                    </p:set>
                                    <p:animEffect transition="in" filter="box(out)">
                                      <p:cBhvr>
                                        <p:cTn id="22" dur="500"/>
                                        <p:tgtEl>
                                          <p:spTgt spid="89093">
                                            <p:txEl>
                                              <p:pRg st="2" end="2"/>
                                            </p:txEl>
                                          </p:spTgt>
                                        </p:tgtEl>
                                      </p:cBhvr>
                                    </p:animEffect>
                                  </p:childTnLst>
                                  <p:subTnLst>
                                    <p:animClr clrSpc="rgb" dir="cw">
                                      <p:cBhvr override="childStyle">
                                        <p:cTn dur="1" fill="hold" display="0" masterRel="nextClick" afterEffect="1"/>
                                        <p:tgtEl>
                                          <p:spTgt spid="89093">
                                            <p:txEl>
                                              <p:pRg st="2" end="2"/>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3" grpId="0" build="p" autoUpdateAnimBg="0"/>
      <p:bldP spid="89094"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p:spPr>
        <p:txBody>
          <a:bodyPr/>
          <a:lstStyle/>
          <a:p>
            <a:fld id="{07C9E171-2FBF-4D49-944F-28473F18962A}"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457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4580" name="Rectangle 2"/>
          <p:cNvSpPr>
            <a:spLocks noGrp="1" noChangeArrowheads="1"/>
          </p:cNvSpPr>
          <p:nvPr>
            <p:ph type="title"/>
          </p:nvPr>
        </p:nvSpPr>
        <p:spPr/>
        <p:txBody>
          <a:bodyPr/>
          <a:lstStyle/>
          <a:p>
            <a:pPr eaLnBrk="1" hangingPunct="1"/>
            <a:r>
              <a:rPr lang="en-US" smtClean="0"/>
              <a:t>Speed of Sound in Air</a:t>
            </a:r>
          </a:p>
        </p:txBody>
      </p:sp>
      <p:sp>
        <p:nvSpPr>
          <p:cNvPr id="24581" name="Rectangle 3"/>
          <p:cNvSpPr>
            <a:spLocks noGrp="1" noChangeArrowheads="1"/>
          </p:cNvSpPr>
          <p:nvPr>
            <p:ph type="body" idx="1"/>
          </p:nvPr>
        </p:nvSpPr>
        <p:spPr>
          <a:xfrm>
            <a:off x="457200" y="1600200"/>
            <a:ext cx="4191000" cy="4805363"/>
          </a:xfrm>
        </p:spPr>
        <p:txBody>
          <a:bodyPr/>
          <a:lstStyle/>
          <a:p>
            <a:pPr eaLnBrk="1" hangingPunct="1">
              <a:buFontTx/>
              <a:buNone/>
            </a:pPr>
            <a:r>
              <a:rPr lang="en-US" smtClean="0"/>
              <a:t>Speed of sound in air is about 340 m/s.</a:t>
            </a:r>
          </a:p>
          <a:p>
            <a:pPr eaLnBrk="1" hangingPunct="1">
              <a:buFontTx/>
              <a:buNone/>
            </a:pPr>
            <a:r>
              <a:rPr lang="en-US" smtClean="0"/>
              <a:t>Sound travels about one kilometer in three seconds, about one mile in five seconds.</a:t>
            </a:r>
          </a:p>
          <a:p>
            <a:pPr eaLnBrk="1" hangingPunct="1">
              <a:buFontTx/>
              <a:buNone/>
            </a:pPr>
            <a:r>
              <a:rPr lang="en-US" smtClean="0"/>
              <a:t>Light is a million times faster than sound.</a:t>
            </a:r>
          </a:p>
        </p:txBody>
      </p:sp>
      <p:pic>
        <p:nvPicPr>
          <p:cNvPr id="24582" name="Picture 5" descr="lightning"/>
          <p:cNvPicPr>
            <a:picLocks noChangeAspect="1" noChangeArrowheads="1"/>
          </p:cNvPicPr>
          <p:nvPr/>
        </p:nvPicPr>
        <p:blipFill>
          <a:blip r:embed="rId3" cstate="print"/>
          <a:srcRect/>
          <a:stretch>
            <a:fillRect/>
          </a:stretch>
        </p:blipFill>
        <p:spPr bwMode="auto">
          <a:xfrm>
            <a:off x="4722813" y="1939925"/>
            <a:ext cx="4003675" cy="368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Lightning and Thunder</a:t>
            </a:r>
          </a:p>
        </p:txBody>
      </p:sp>
      <p:pic>
        <p:nvPicPr>
          <p:cNvPr id="91139" name="Picture 3"/>
          <p:cNvPicPr>
            <a:picLocks noChangeAspect="1" noChangeArrowheads="1"/>
          </p:cNvPicPr>
          <p:nvPr/>
        </p:nvPicPr>
        <p:blipFill>
          <a:blip r:embed="rId3" cstate="print"/>
          <a:srcRect/>
          <a:stretch>
            <a:fillRect/>
          </a:stretch>
        </p:blipFill>
        <p:spPr bwMode="auto">
          <a:xfrm>
            <a:off x="1219200" y="1905000"/>
            <a:ext cx="6705600" cy="3200400"/>
          </a:xfrm>
          <a:prstGeom prst="rect">
            <a:avLst/>
          </a:prstGeom>
          <a:noFill/>
          <a:ln w="12700">
            <a:noFill/>
            <a:miter lim="800000"/>
            <a:headEnd type="none" w="sm" len="sm"/>
            <a:tailEnd type="none" w="sm" len="sm"/>
          </a:ln>
          <a:effectLst/>
        </p:spPr>
      </p:pic>
      <p:pic>
        <p:nvPicPr>
          <p:cNvPr id="88069" name="thunder.wav">
            <a:hlinkClick r:id="" action="ppaction://media"/>
          </p:cNvPr>
          <p:cNvPicPr>
            <a:picLocks noRot="1" noChangeAspect="1" noChangeArrowheads="1"/>
          </p:cNvPicPr>
          <p:nvPr>
            <a:audioFile r:link="rId1"/>
          </p:nvPr>
        </p:nvPicPr>
        <p:blipFill>
          <a:blip r:embed="rId4" cstate="print"/>
          <a:srcRect/>
          <a:stretch>
            <a:fillRect/>
          </a:stretch>
        </p:blipFill>
        <p:spPr bwMode="auto">
          <a:xfrm>
            <a:off x="7620000" y="5715000"/>
            <a:ext cx="304800"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8069"/>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88069"/>
                                        </p:tgtEl>
                                      </p:cBhvr>
                                    </p:cmd>
                                  </p:childTnLst>
                                </p:cTn>
                              </p:par>
                            </p:childTnLst>
                          </p:cTn>
                        </p:par>
                      </p:childTnLst>
                    </p:cTn>
                  </p:par>
                </p:childTnLst>
              </p:cTn>
              <p:nextCondLst>
                <p:cond evt="onClick" delay="0">
                  <p:tgtEl>
                    <p:spTgt spid="8806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8069"/>
                </p:tgtEl>
              </p:cMediaNode>
            </p:audio>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457200" y="914400"/>
            <a:ext cx="8382000" cy="5943600"/>
          </a:xfrm>
        </p:spPr>
        <p:txBody>
          <a:bodyPr/>
          <a:lstStyle/>
          <a:p>
            <a:pPr>
              <a:buFont typeface="Monotype Sorts" pitchFamily="2" charset="2"/>
              <a:buNone/>
            </a:pPr>
            <a:r>
              <a:rPr lang="en-US" b="1" i="1" smtClean="0"/>
              <a:t>What is the approximate distance of a thunderstorm when you note a 3 second delay between the flash of the lightning and the sound of the thunder?</a:t>
            </a:r>
          </a:p>
          <a:p>
            <a:pPr>
              <a:buFont typeface="Monotype Sorts" pitchFamily="2" charset="2"/>
              <a:buNone/>
            </a:pPr>
            <a:r>
              <a:rPr lang="en-US" i="1" smtClean="0"/>
              <a:t>		Answer: 3 seconds </a:t>
            </a:r>
            <a:r>
              <a:rPr lang="en-US" i="1" smtClean="0">
                <a:sym typeface="Symbol" pitchFamily="18" charset="2"/>
              </a:rPr>
              <a:t> 340 meters/second</a:t>
            </a:r>
          </a:p>
          <a:p>
            <a:pPr>
              <a:buFont typeface="Monotype Sorts" pitchFamily="2" charset="2"/>
              <a:buNone/>
            </a:pPr>
            <a:r>
              <a:rPr lang="en-US" i="1" smtClean="0">
                <a:sym typeface="Symbol" pitchFamily="18" charset="2"/>
              </a:rPr>
              <a:t>				= 1020 meters</a:t>
            </a:r>
            <a:endParaRPr lang="en-US" i="1" smtClean="0"/>
          </a:p>
          <a:p>
            <a:pPr>
              <a:buFont typeface="Monotype Sorts" pitchFamily="2" charset="2"/>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animEffect transition="in" filter="box(out)">
                                      <p:cBhvr>
                                        <p:cTn id="7" dur="500"/>
                                        <p:tgtEl>
                                          <p:spTgt spid="5222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2226">
                                            <p:txEl>
                                              <p:pRg st="1" end="1"/>
                                            </p:txEl>
                                          </p:spTgt>
                                        </p:tgtEl>
                                        <p:attrNameLst>
                                          <p:attrName>style.visibility</p:attrName>
                                        </p:attrNameLst>
                                      </p:cBhvr>
                                      <p:to>
                                        <p:strVal val="visible"/>
                                      </p:to>
                                    </p:set>
                                    <p:animEffect transition="in" filter="box(out)">
                                      <p:cBhvr>
                                        <p:cTn id="12" dur="500"/>
                                        <p:tgtEl>
                                          <p:spTgt spid="52226">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2226">
                                            <p:txEl>
                                              <p:pRg st="2" end="2"/>
                                            </p:txEl>
                                          </p:spTgt>
                                        </p:tgtEl>
                                        <p:attrNameLst>
                                          <p:attrName>style.visibility</p:attrName>
                                        </p:attrNameLst>
                                      </p:cBhvr>
                                      <p:to>
                                        <p:strVal val="visible"/>
                                      </p:to>
                                    </p:set>
                                    <p:animEffect transition="in" filter="box(out)">
                                      <p:cBhvr>
                                        <p:cTn id="17" dur="500"/>
                                        <p:tgtEl>
                                          <p:spTgt spid="52226">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fld id="{8DEA6C6E-2D6F-4E91-A8D8-ACA6BCF1EDFE}"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126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1268" name="Rectangle 2"/>
          <p:cNvSpPr>
            <a:spLocks noGrp="1" noChangeArrowheads="1"/>
          </p:cNvSpPr>
          <p:nvPr>
            <p:ph type="title"/>
          </p:nvPr>
        </p:nvSpPr>
        <p:spPr/>
        <p:txBody>
          <a:bodyPr/>
          <a:lstStyle/>
          <a:p>
            <a:pPr eaLnBrk="1" hangingPunct="1"/>
            <a:r>
              <a:rPr lang="en-US" i="1" smtClean="0"/>
              <a:t>Demo</a:t>
            </a:r>
            <a:r>
              <a:rPr lang="en-US" smtClean="0"/>
              <a:t>: Sound is not Wind</a:t>
            </a:r>
          </a:p>
        </p:txBody>
      </p:sp>
      <p:sp>
        <p:nvSpPr>
          <p:cNvPr id="11269" name="Rectangle 3"/>
          <p:cNvSpPr>
            <a:spLocks noGrp="1" noChangeArrowheads="1"/>
          </p:cNvSpPr>
          <p:nvPr>
            <p:ph type="body" idx="1"/>
          </p:nvPr>
        </p:nvSpPr>
        <p:spPr/>
        <p:txBody>
          <a:bodyPr/>
          <a:lstStyle/>
          <a:p>
            <a:pPr eaLnBrk="1" hangingPunct="1">
              <a:buFontTx/>
              <a:buNone/>
            </a:pPr>
            <a:r>
              <a:rPr lang="en-US" smtClean="0"/>
              <a:t>With sound, air molecules oscillate in place.</a:t>
            </a:r>
          </a:p>
          <a:p>
            <a:pPr eaLnBrk="1" hangingPunct="1">
              <a:buFontTx/>
              <a:buNone/>
            </a:pPr>
            <a:r>
              <a:rPr lang="en-US" smtClean="0"/>
              <a:t>With wind, air moves from place to place.</a:t>
            </a:r>
          </a:p>
        </p:txBody>
      </p:sp>
      <p:pic>
        <p:nvPicPr>
          <p:cNvPr id="11270" name="Picture 4" descr="http://www.york.ac.uk/depts/chem/ugrad/prospect17.jpg"/>
          <p:cNvPicPr>
            <a:picLocks noChangeAspect="1" noChangeArrowheads="1"/>
          </p:cNvPicPr>
          <p:nvPr/>
        </p:nvPicPr>
        <p:blipFill>
          <a:blip r:embed="rId3" r:link="rId4" cstate="print"/>
          <a:srcRect/>
          <a:stretch>
            <a:fillRect/>
          </a:stretch>
        </p:blipFill>
        <p:spPr bwMode="auto">
          <a:xfrm>
            <a:off x="965200" y="3051175"/>
            <a:ext cx="4240213" cy="3008313"/>
          </a:xfrm>
          <a:prstGeom prst="rect">
            <a:avLst/>
          </a:prstGeom>
          <a:noFill/>
          <a:ln w="9525">
            <a:noFill/>
            <a:miter lim="800000"/>
            <a:headEnd/>
            <a:tailEnd/>
          </a:ln>
        </p:spPr>
      </p:pic>
      <p:sp>
        <p:nvSpPr>
          <p:cNvPr id="11271" name="Text Box 5"/>
          <p:cNvSpPr txBox="1">
            <a:spLocks noChangeArrowheads="1"/>
          </p:cNvSpPr>
          <p:nvPr/>
        </p:nvSpPr>
        <p:spPr bwMode="auto">
          <a:xfrm>
            <a:off x="5559425" y="3656013"/>
            <a:ext cx="2978150" cy="1552575"/>
          </a:xfrm>
          <a:prstGeom prst="rect">
            <a:avLst/>
          </a:prstGeom>
          <a:noFill/>
          <a:ln w="38100">
            <a:noFill/>
            <a:miter lim="800000"/>
            <a:headEnd/>
            <a:tailEnd type="none" w="lg" len="lg"/>
          </a:ln>
        </p:spPr>
        <p:txBody>
          <a:bodyPr>
            <a:spAutoFit/>
          </a:bodyPr>
          <a:lstStyle/>
          <a:p>
            <a:r>
              <a:rPr lang="en-US" sz="2400">
                <a:solidFill>
                  <a:schemeClr val="accent2"/>
                </a:solidFill>
              </a:rPr>
              <a:t>Smoke rings are not sound because the air moves from place to place.</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fld id="{B8839003-2D1D-41DA-93D2-C2EB90BEF923}"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229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2292" name="Rectangle 2"/>
          <p:cNvSpPr>
            <a:spLocks noGrp="1" noChangeArrowheads="1"/>
          </p:cNvSpPr>
          <p:nvPr>
            <p:ph type="title"/>
          </p:nvPr>
        </p:nvSpPr>
        <p:spPr/>
        <p:txBody>
          <a:bodyPr/>
          <a:lstStyle/>
          <a:p>
            <a:pPr eaLnBrk="1" hangingPunct="1"/>
            <a:r>
              <a:rPr lang="en-US" i="1" smtClean="0"/>
              <a:t>Demo</a:t>
            </a:r>
            <a:r>
              <a:rPr lang="en-US" smtClean="0"/>
              <a:t>: Light &amp; Sound</a:t>
            </a:r>
          </a:p>
        </p:txBody>
      </p:sp>
      <p:sp>
        <p:nvSpPr>
          <p:cNvPr id="12293" name="Rectangle 3"/>
          <p:cNvSpPr>
            <a:spLocks noGrp="1" noChangeArrowheads="1"/>
          </p:cNvSpPr>
          <p:nvPr>
            <p:ph type="body" idx="1"/>
          </p:nvPr>
        </p:nvSpPr>
        <p:spPr>
          <a:xfrm>
            <a:off x="457200" y="1600200"/>
            <a:ext cx="5715000" cy="2138363"/>
          </a:xfrm>
        </p:spPr>
        <p:txBody>
          <a:bodyPr/>
          <a:lstStyle/>
          <a:p>
            <a:pPr eaLnBrk="1" hangingPunct="1">
              <a:lnSpc>
                <a:spcPct val="90000"/>
              </a:lnSpc>
              <a:buFontTx/>
              <a:buNone/>
            </a:pPr>
            <a:r>
              <a:rPr lang="en-US" sz="2800" smtClean="0"/>
              <a:t>Sound waves can only travel through a material, such as air, water, etc.</a:t>
            </a:r>
          </a:p>
          <a:p>
            <a:pPr eaLnBrk="1" hangingPunct="1">
              <a:lnSpc>
                <a:spcPct val="90000"/>
              </a:lnSpc>
              <a:buFontTx/>
              <a:buNone/>
            </a:pPr>
            <a:r>
              <a:rPr lang="en-US" sz="2800" smtClean="0"/>
              <a:t>Light and radio waves can travel through vacuum.</a:t>
            </a:r>
          </a:p>
        </p:txBody>
      </p:sp>
      <p:sp>
        <p:nvSpPr>
          <p:cNvPr id="12294" name="AutoShape 4"/>
          <p:cNvSpPr>
            <a:spLocks noChangeArrowheads="1"/>
          </p:cNvSpPr>
          <p:nvPr/>
        </p:nvSpPr>
        <p:spPr bwMode="auto">
          <a:xfrm>
            <a:off x="6057900" y="2019300"/>
            <a:ext cx="2400300" cy="3733800"/>
          </a:xfrm>
          <a:prstGeom prst="can">
            <a:avLst>
              <a:gd name="adj" fmla="val 38889"/>
            </a:avLst>
          </a:prstGeom>
          <a:noFill/>
          <a:ln w="127000">
            <a:solidFill>
              <a:schemeClr val="tx1"/>
            </a:solidFill>
            <a:round/>
            <a:headEnd/>
            <a:tailEnd type="none" w="lg" len="lg"/>
          </a:ln>
        </p:spPr>
        <p:txBody>
          <a:bodyPr wrap="none" anchor="ctr"/>
          <a:lstStyle/>
          <a:p>
            <a:endParaRPr lang="en-US"/>
          </a:p>
        </p:txBody>
      </p:sp>
      <p:sp>
        <p:nvSpPr>
          <p:cNvPr id="12295" name="Oval 6"/>
          <p:cNvSpPr>
            <a:spLocks noChangeArrowheads="1"/>
          </p:cNvSpPr>
          <p:nvPr/>
        </p:nvSpPr>
        <p:spPr bwMode="auto">
          <a:xfrm>
            <a:off x="6070600" y="4800600"/>
            <a:ext cx="2374900" cy="990600"/>
          </a:xfrm>
          <a:prstGeom prst="ellipse">
            <a:avLst/>
          </a:prstGeom>
          <a:solidFill>
            <a:schemeClr val="bg1"/>
          </a:solidFill>
          <a:ln w="127000">
            <a:solidFill>
              <a:schemeClr val="tx1"/>
            </a:solidFill>
            <a:round/>
            <a:headEnd/>
            <a:tailEnd type="none" w="lg" len="lg"/>
          </a:ln>
        </p:spPr>
        <p:txBody>
          <a:bodyPr wrap="none" anchor="ctr"/>
          <a:lstStyle/>
          <a:p>
            <a:endParaRPr lang="en-US"/>
          </a:p>
        </p:txBody>
      </p:sp>
      <p:pic>
        <p:nvPicPr>
          <p:cNvPr id="12296" name="Picture 7" descr="phone_lgvx4500_c_200"/>
          <p:cNvPicPr>
            <a:picLocks noChangeAspect="1" noChangeArrowheads="1"/>
          </p:cNvPicPr>
          <p:nvPr/>
        </p:nvPicPr>
        <p:blipFill>
          <a:blip r:embed="rId3" cstate="print"/>
          <a:srcRect/>
          <a:stretch>
            <a:fillRect/>
          </a:stretch>
        </p:blipFill>
        <p:spPr bwMode="auto">
          <a:xfrm>
            <a:off x="6629400" y="3263900"/>
            <a:ext cx="1308100" cy="1905000"/>
          </a:xfrm>
          <a:prstGeom prst="rect">
            <a:avLst/>
          </a:prstGeom>
          <a:noFill/>
          <a:ln w="9525">
            <a:noFill/>
            <a:miter lim="800000"/>
            <a:headEnd/>
            <a:tailEnd/>
          </a:ln>
        </p:spPr>
      </p:pic>
      <p:sp>
        <p:nvSpPr>
          <p:cNvPr id="12297" name="AutoShape 8"/>
          <p:cNvSpPr>
            <a:spLocks noChangeArrowheads="1"/>
          </p:cNvSpPr>
          <p:nvPr/>
        </p:nvSpPr>
        <p:spPr bwMode="auto">
          <a:xfrm>
            <a:off x="6527800" y="3810000"/>
            <a:ext cx="1168400" cy="838200"/>
          </a:xfrm>
          <a:prstGeom prst="irregularSeal1">
            <a:avLst/>
          </a:prstGeom>
          <a:noFill/>
          <a:ln w="38100">
            <a:solidFill>
              <a:srgbClr val="FF0000"/>
            </a:solidFill>
            <a:miter lim="800000"/>
            <a:headEnd/>
            <a:tailEnd type="none" w="lg" len="lg"/>
          </a:ln>
        </p:spPr>
        <p:txBody>
          <a:bodyPr wrap="none" anchor="ctr"/>
          <a:lstStyle/>
          <a:p>
            <a:endParaRPr lang="en-US"/>
          </a:p>
        </p:txBody>
      </p:sp>
      <p:sp>
        <p:nvSpPr>
          <p:cNvPr id="12298" name="Text Box 9"/>
          <p:cNvSpPr txBox="1">
            <a:spLocks noChangeArrowheads="1"/>
          </p:cNvSpPr>
          <p:nvPr/>
        </p:nvSpPr>
        <p:spPr bwMode="auto">
          <a:xfrm>
            <a:off x="1266825" y="3884613"/>
            <a:ext cx="4095750" cy="1800225"/>
          </a:xfrm>
          <a:prstGeom prst="rect">
            <a:avLst/>
          </a:prstGeom>
          <a:noFill/>
          <a:ln w="38100">
            <a:noFill/>
            <a:miter lim="800000"/>
            <a:headEnd/>
            <a:tailEnd type="none" w="lg" len="lg"/>
          </a:ln>
        </p:spPr>
        <p:txBody>
          <a:bodyPr>
            <a:spAutoFit/>
          </a:bodyPr>
          <a:lstStyle/>
          <a:p>
            <a:r>
              <a:rPr lang="en-US" sz="2800">
                <a:solidFill>
                  <a:schemeClr val="accent2"/>
                </a:solidFill>
              </a:rPr>
              <a:t>See the cell phone ringing inside vacuum chamber but don’t hear any sound.</a:t>
            </a:r>
          </a:p>
        </p:txBody>
      </p:sp>
      <p:sp>
        <p:nvSpPr>
          <p:cNvPr id="12299" name="AutoShape 11"/>
          <p:cNvSpPr>
            <a:spLocks noChangeArrowheads="1"/>
          </p:cNvSpPr>
          <p:nvPr/>
        </p:nvSpPr>
        <p:spPr bwMode="auto">
          <a:xfrm rot="7842888" flipV="1">
            <a:off x="7124700" y="2349500"/>
            <a:ext cx="1892300" cy="9017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ECFF">
              <a:alpha val="89803"/>
            </a:srgbClr>
          </a:solidFill>
          <a:ln w="38100">
            <a:solidFill>
              <a:srgbClr val="33CC33"/>
            </a:solidFill>
            <a:miter lim="800000"/>
            <a:headEnd/>
            <a:tailEnd type="none" w="lg" len="lg"/>
          </a:ln>
        </p:spPr>
        <p:txBody>
          <a:bodyPr wrap="none" anchor="ctr"/>
          <a:lstStyle/>
          <a:p>
            <a:pPr algn="ctr"/>
            <a:r>
              <a:rPr lang="en-US"/>
              <a:t>Radio Wave</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p>
            <a:fld id="{F1FF988A-F344-4D64-95CF-4AF63AE6F1DF}"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3315"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3316" name="Rectangle 2"/>
          <p:cNvSpPr>
            <a:spLocks noGrp="1" noChangeArrowheads="1"/>
          </p:cNvSpPr>
          <p:nvPr>
            <p:ph type="title"/>
          </p:nvPr>
        </p:nvSpPr>
        <p:spPr/>
        <p:txBody>
          <a:bodyPr/>
          <a:lstStyle/>
          <a:p>
            <a:pPr eaLnBrk="1" hangingPunct="1"/>
            <a:r>
              <a:rPr lang="en-US" smtClean="0">
                <a:solidFill>
                  <a:srgbClr val="CC0000"/>
                </a:solidFill>
              </a:rPr>
              <a:t>C</a:t>
            </a:r>
            <a:r>
              <a:rPr lang="en-US" smtClean="0"/>
              <a:t>heck Yourself</a:t>
            </a:r>
          </a:p>
        </p:txBody>
      </p:sp>
      <p:sp>
        <p:nvSpPr>
          <p:cNvPr id="369667" name="Rectangle 3"/>
          <p:cNvSpPr>
            <a:spLocks noGrp="1" noChangeArrowheads="1"/>
          </p:cNvSpPr>
          <p:nvPr>
            <p:ph type="body" idx="1"/>
          </p:nvPr>
        </p:nvSpPr>
        <p:spPr/>
        <p:txBody>
          <a:bodyPr/>
          <a:lstStyle/>
          <a:p>
            <a:pPr eaLnBrk="1" hangingPunct="1">
              <a:buFontTx/>
              <a:buNone/>
            </a:pPr>
            <a:r>
              <a:rPr lang="en-US" smtClean="0"/>
              <a:t>Do light waves have energy?</a:t>
            </a:r>
          </a:p>
          <a:p>
            <a:pPr eaLnBrk="1" hangingPunct="1">
              <a:buFontTx/>
              <a:buNone/>
            </a:pPr>
            <a:r>
              <a:rPr lang="en-US" smtClean="0">
                <a:solidFill>
                  <a:srgbClr val="CC0000"/>
                </a:solidFill>
              </a:rPr>
              <a:t> </a:t>
            </a:r>
          </a:p>
          <a:p>
            <a:pPr eaLnBrk="1" hangingPunct="1">
              <a:buFontTx/>
              <a:buNone/>
            </a:pPr>
            <a:r>
              <a:rPr lang="en-US" smtClean="0"/>
              <a:t>What do we call the type of heat transfer that occurs when light transfers energy?</a:t>
            </a:r>
          </a:p>
          <a:p>
            <a:pPr eaLnBrk="1" hangingPunct="1">
              <a:buFontTx/>
              <a:buNone/>
            </a:pPr>
            <a:r>
              <a:rPr lang="en-US" smtClean="0">
                <a:solidFill>
                  <a:srgbClr val="CC0000"/>
                </a:solidFill>
              </a:rPr>
              <a:t> </a:t>
            </a:r>
          </a:p>
          <a:p>
            <a:pPr eaLnBrk="1" hangingPunct="1">
              <a:buFontTx/>
              <a:buNone/>
            </a:pPr>
            <a:r>
              <a:rPr lang="en-US" smtClean="0"/>
              <a:t>Do sound waves have also have energy?</a:t>
            </a:r>
          </a:p>
          <a:p>
            <a:pPr eaLnBrk="1" hangingPunct="1">
              <a:buFontTx/>
              <a:buNone/>
            </a:pPr>
            <a:r>
              <a:rPr lang="en-US" smtClean="0">
                <a:solidFill>
                  <a:srgbClr val="CC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966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966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966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966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96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7" grpId="0" build="p"/>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z="6600" b="1" smtClean="0"/>
              <a:t>Acoustics...</a:t>
            </a:r>
            <a:r>
              <a:rPr lang="en-US" smtClean="0"/>
              <a:t> </a:t>
            </a:r>
          </a:p>
        </p:txBody>
      </p:sp>
      <p:sp>
        <p:nvSpPr>
          <p:cNvPr id="12291" name="Rectangle 3"/>
          <p:cNvSpPr>
            <a:spLocks noGrp="1" noChangeArrowheads="1"/>
          </p:cNvSpPr>
          <p:nvPr>
            <p:ph type="body" idx="1"/>
          </p:nvPr>
        </p:nvSpPr>
        <p:spPr>
          <a:xfrm>
            <a:off x="533400" y="1828800"/>
            <a:ext cx="8610600" cy="2819400"/>
          </a:xfrm>
        </p:spPr>
        <p:txBody>
          <a:bodyPr/>
          <a:lstStyle/>
          <a:p>
            <a:r>
              <a:rPr lang="en-US" smtClean="0"/>
              <a:t>...the study of sound properties.</a:t>
            </a:r>
          </a:p>
          <a:p>
            <a:endParaRPr lang="en-US" smtClean="0"/>
          </a:p>
          <a:p>
            <a:r>
              <a:rPr lang="en-US" smtClean="0"/>
              <a:t>When a sound wave strikes a surface it can be.…</a:t>
            </a:r>
          </a:p>
          <a:p>
            <a:pPr lvl="1"/>
            <a:r>
              <a:rPr lang="en-US" smtClean="0"/>
              <a:t>(a) reflected.	</a:t>
            </a:r>
          </a:p>
          <a:p>
            <a:pPr lvl="1"/>
            <a:r>
              <a:rPr lang="en-US" smtClean="0"/>
              <a:t>(b) transmitted.</a:t>
            </a:r>
          </a:p>
          <a:p>
            <a:pPr lvl="1"/>
            <a:r>
              <a:rPr lang="en-US" smtClean="0"/>
              <a:t>(c) absorbed.</a:t>
            </a:r>
          </a:p>
          <a:p>
            <a:pPr lvl="1"/>
            <a:r>
              <a:rPr lang="en-US" smtClean="0"/>
              <a:t>(d) all of these.</a:t>
            </a:r>
          </a:p>
        </p:txBody>
      </p:sp>
      <p:sp>
        <p:nvSpPr>
          <p:cNvPr id="12295" name="Text Box 7"/>
          <p:cNvSpPr txBox="1">
            <a:spLocks noChangeArrowheads="1"/>
          </p:cNvSpPr>
          <p:nvPr/>
        </p:nvSpPr>
        <p:spPr bwMode="auto">
          <a:xfrm>
            <a:off x="762000" y="5105400"/>
            <a:ext cx="1158875" cy="641350"/>
          </a:xfrm>
          <a:prstGeom prst="rect">
            <a:avLst/>
          </a:prstGeom>
          <a:noFill/>
          <a:ln w="12700" cap="sq">
            <a:noFill/>
            <a:miter lim="800000"/>
            <a:headEnd type="none" w="sm" len="sm"/>
            <a:tailEnd type="none" w="sm" len="sm"/>
          </a:ln>
          <a:effectLst/>
        </p:spPr>
        <p:txBody>
          <a:bodyPr>
            <a:spAutoFit/>
          </a:bodyPr>
          <a:lstStyle/>
          <a:p>
            <a:r>
              <a:rPr lang="en-US" sz="3600">
                <a:solidFill>
                  <a:schemeClr val="hlink"/>
                </a:solidFill>
                <a:latin typeface="Times New Roman" pitchFamily="18" charset="0"/>
                <a:sym typeface="Wingdings" pitchFamily="2" charset="2"/>
              </a:rPr>
              <a:t></a:t>
            </a:r>
            <a:endParaRPr lang="en-US"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box(out)">
                                      <p:cBhvr>
                                        <p:cTn id="7" dur="500"/>
                                        <p:tgtEl>
                                          <p:spTgt spid="122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box(out)">
                                      <p:cBhvr>
                                        <p:cTn id="12" dur="500"/>
                                        <p:tgtEl>
                                          <p:spTgt spid="12291">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box(out)">
                                      <p:cBhvr>
                                        <p:cTn id="17" dur="500"/>
                                        <p:tgtEl>
                                          <p:spTgt spid="12291">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box(out)">
                                      <p:cBhvr>
                                        <p:cTn id="22" dur="500"/>
                                        <p:tgtEl>
                                          <p:spTgt spid="12291">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animEffect transition="in" filter="box(out)">
                                      <p:cBhvr>
                                        <p:cTn id="27" dur="500"/>
                                        <p:tgtEl>
                                          <p:spTgt spid="12291">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2291">
                                            <p:txEl>
                                              <p:pRg st="6" end="6"/>
                                            </p:txEl>
                                          </p:spTgt>
                                        </p:tgtEl>
                                        <p:attrNameLst>
                                          <p:attrName>style.visibility</p:attrName>
                                        </p:attrNameLst>
                                      </p:cBhvr>
                                      <p:to>
                                        <p:strVal val="visible"/>
                                      </p:to>
                                    </p:set>
                                    <p:animEffect transition="in" filter="box(out)">
                                      <p:cBhvr>
                                        <p:cTn id="32" dur="500"/>
                                        <p:tgtEl>
                                          <p:spTgt spid="12291">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2295"/>
                                        </p:tgtEl>
                                        <p:attrNameLst>
                                          <p:attrName>style.visibility</p:attrName>
                                        </p:attrNameLst>
                                      </p:cBhvr>
                                      <p:to>
                                        <p:strVal val="visible"/>
                                      </p:to>
                                    </p:set>
                                    <p:anim calcmode="lin" valueType="num">
                                      <p:cBhvr>
                                        <p:cTn id="37" dur="500" fill="hold"/>
                                        <p:tgtEl>
                                          <p:spTgt spid="12295"/>
                                        </p:tgtEl>
                                        <p:attrNameLst>
                                          <p:attrName>ppt_w</p:attrName>
                                        </p:attrNameLst>
                                      </p:cBhvr>
                                      <p:tavLst>
                                        <p:tav tm="0">
                                          <p:val>
                                            <p:fltVal val="0"/>
                                          </p:val>
                                        </p:tav>
                                        <p:tav tm="100000">
                                          <p:val>
                                            <p:strVal val="#ppt_w"/>
                                          </p:val>
                                        </p:tav>
                                      </p:tavLst>
                                    </p:anim>
                                    <p:anim calcmode="lin" valueType="num">
                                      <p:cBhvr>
                                        <p:cTn id="38" dur="500" fill="hold"/>
                                        <p:tgtEl>
                                          <p:spTgt spid="1229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5"/>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bldLvl="5" autoUpdateAnimBg="0"/>
      <p:bldP spid="12295"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a:noFill/>
        </p:spPr>
        <p:txBody>
          <a:bodyPr/>
          <a:lstStyle/>
          <a:p>
            <a:fld id="{E702C6A1-4B72-4E6C-957E-B5BD2F960097}"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662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26628" name="Picture 7" descr="January%202004%20Quiet%20800"/>
          <p:cNvPicPr>
            <a:picLocks noChangeAspect="1" noChangeArrowheads="1"/>
          </p:cNvPicPr>
          <p:nvPr/>
        </p:nvPicPr>
        <p:blipFill>
          <a:blip r:embed="rId3" cstate="print"/>
          <a:srcRect/>
          <a:stretch>
            <a:fillRect/>
          </a:stretch>
        </p:blipFill>
        <p:spPr bwMode="auto">
          <a:xfrm>
            <a:off x="723900" y="2933700"/>
            <a:ext cx="4284663" cy="3213100"/>
          </a:xfrm>
          <a:prstGeom prst="rect">
            <a:avLst/>
          </a:prstGeom>
          <a:noFill/>
          <a:ln w="9525">
            <a:noFill/>
            <a:miter lim="800000"/>
            <a:headEnd/>
            <a:tailEnd/>
          </a:ln>
        </p:spPr>
      </p:pic>
      <p:sp>
        <p:nvSpPr>
          <p:cNvPr id="26629" name="Rectangle 2"/>
          <p:cNvSpPr>
            <a:spLocks noGrp="1" noChangeArrowheads="1"/>
          </p:cNvSpPr>
          <p:nvPr>
            <p:ph type="title"/>
          </p:nvPr>
        </p:nvSpPr>
        <p:spPr/>
        <p:txBody>
          <a:bodyPr/>
          <a:lstStyle/>
          <a:p>
            <a:pPr eaLnBrk="1" hangingPunct="1"/>
            <a:r>
              <a:rPr lang="en-US" smtClean="0"/>
              <a:t>Reflection of Sound</a:t>
            </a:r>
          </a:p>
        </p:txBody>
      </p:sp>
      <p:sp>
        <p:nvSpPr>
          <p:cNvPr id="26630" name="Rectangle 3"/>
          <p:cNvSpPr>
            <a:spLocks noGrp="1" noChangeArrowheads="1"/>
          </p:cNvSpPr>
          <p:nvPr>
            <p:ph type="body" idx="1"/>
          </p:nvPr>
        </p:nvSpPr>
        <p:spPr>
          <a:xfrm>
            <a:off x="457200" y="1600200"/>
            <a:ext cx="8229600" cy="1516063"/>
          </a:xfrm>
        </p:spPr>
        <p:txBody>
          <a:bodyPr/>
          <a:lstStyle/>
          <a:p>
            <a:pPr eaLnBrk="1" hangingPunct="1">
              <a:buFontTx/>
              <a:buNone/>
            </a:pPr>
            <a:r>
              <a:rPr lang="en-US" smtClean="0"/>
              <a:t>Sound reflects strongly from rigid surfaces.</a:t>
            </a:r>
          </a:p>
          <a:p>
            <a:pPr eaLnBrk="1" hangingPunct="1">
              <a:buFontTx/>
              <a:buNone/>
            </a:pPr>
            <a:r>
              <a:rPr lang="en-US" smtClean="0"/>
              <a:t>Softer surfaces absorb sound.</a:t>
            </a:r>
          </a:p>
        </p:txBody>
      </p:sp>
      <p:sp>
        <p:nvSpPr>
          <p:cNvPr id="26631" name="Text Box 4"/>
          <p:cNvSpPr txBox="1">
            <a:spLocks noChangeArrowheads="1"/>
          </p:cNvSpPr>
          <p:nvPr/>
        </p:nvSpPr>
        <p:spPr bwMode="auto">
          <a:xfrm>
            <a:off x="5407025" y="3236913"/>
            <a:ext cx="3295650" cy="2282825"/>
          </a:xfrm>
          <a:prstGeom prst="rect">
            <a:avLst/>
          </a:prstGeom>
          <a:noFill/>
          <a:ln w="38100">
            <a:noFill/>
            <a:miter lim="800000"/>
            <a:headEnd/>
            <a:tailEnd type="none" w="lg" len="lg"/>
          </a:ln>
        </p:spPr>
        <p:txBody>
          <a:bodyPr>
            <a:spAutoFit/>
          </a:bodyPr>
          <a:lstStyle/>
          <a:p>
            <a:r>
              <a:rPr lang="en-US" sz="2400">
                <a:solidFill>
                  <a:schemeClr val="accent2"/>
                </a:solidFill>
              </a:rPr>
              <a:t>Quiet after a fresh snowfall because the soft, irregular surface of the snow absorbs sound instead of reflecting it.</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ate Placeholder 3"/>
          <p:cNvSpPr>
            <a:spLocks noGrp="1"/>
          </p:cNvSpPr>
          <p:nvPr>
            <p:ph type="dt" sz="quarter" idx="10"/>
          </p:nvPr>
        </p:nvSpPr>
        <p:spPr>
          <a:noFill/>
        </p:spPr>
        <p:txBody>
          <a:bodyPr/>
          <a:lstStyle/>
          <a:p>
            <a:fld id="{46AD450A-EE5D-485B-95F2-24CF485F0848}"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765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7652" name="Rectangle 2"/>
          <p:cNvSpPr>
            <a:spLocks noGrp="1" noChangeArrowheads="1"/>
          </p:cNvSpPr>
          <p:nvPr>
            <p:ph type="title"/>
          </p:nvPr>
        </p:nvSpPr>
        <p:spPr/>
        <p:txBody>
          <a:bodyPr/>
          <a:lstStyle/>
          <a:p>
            <a:pPr eaLnBrk="1" hangingPunct="1"/>
            <a:r>
              <a:rPr lang="en-US" smtClean="0">
                <a:solidFill>
                  <a:srgbClr val="FF0000"/>
                </a:solidFill>
              </a:rPr>
              <a:t>C</a:t>
            </a:r>
            <a:r>
              <a:rPr lang="en-US" smtClean="0"/>
              <a:t>heck </a:t>
            </a:r>
            <a:r>
              <a:rPr lang="en-US" smtClean="0">
                <a:solidFill>
                  <a:srgbClr val="FF0000"/>
                </a:solidFill>
              </a:rPr>
              <a:t>Y</a:t>
            </a:r>
            <a:r>
              <a:rPr lang="en-US" smtClean="0"/>
              <a:t>ourself</a:t>
            </a:r>
          </a:p>
        </p:txBody>
      </p:sp>
      <p:sp>
        <p:nvSpPr>
          <p:cNvPr id="27653" name="Rectangle 3"/>
          <p:cNvSpPr>
            <a:spLocks noGrp="1" noChangeArrowheads="1"/>
          </p:cNvSpPr>
          <p:nvPr>
            <p:ph type="body" idx="1"/>
          </p:nvPr>
        </p:nvSpPr>
        <p:spPr/>
        <p:txBody>
          <a:bodyPr/>
          <a:lstStyle/>
          <a:p>
            <a:pPr eaLnBrk="1" hangingPunct="1">
              <a:buFontTx/>
              <a:buNone/>
            </a:pPr>
            <a:r>
              <a:rPr lang="en-US" sz="2800" smtClean="0"/>
              <a:t>When crowded, which restaurant will be quieter?</a:t>
            </a:r>
          </a:p>
        </p:txBody>
      </p:sp>
      <p:pic>
        <p:nvPicPr>
          <p:cNvPr id="27654" name="Picture 4" descr="restaurant_south_side"/>
          <p:cNvPicPr>
            <a:picLocks noChangeAspect="1" noChangeArrowheads="1"/>
          </p:cNvPicPr>
          <p:nvPr/>
        </p:nvPicPr>
        <p:blipFill>
          <a:blip r:embed="rId2" cstate="print"/>
          <a:srcRect/>
          <a:stretch>
            <a:fillRect/>
          </a:stretch>
        </p:blipFill>
        <p:spPr bwMode="auto">
          <a:xfrm>
            <a:off x="1377950" y="2297113"/>
            <a:ext cx="3200400" cy="3386137"/>
          </a:xfrm>
          <a:prstGeom prst="rect">
            <a:avLst/>
          </a:prstGeom>
          <a:noFill/>
          <a:ln w="9525">
            <a:noFill/>
            <a:miter lim="800000"/>
            <a:headEnd/>
            <a:tailEnd/>
          </a:ln>
        </p:spPr>
      </p:pic>
      <p:pic>
        <p:nvPicPr>
          <p:cNvPr id="27655" name="Picture 5" descr="Windstar%20Restaurant%20in%20Use"/>
          <p:cNvPicPr>
            <a:picLocks noChangeAspect="1" noChangeArrowheads="1"/>
          </p:cNvPicPr>
          <p:nvPr/>
        </p:nvPicPr>
        <p:blipFill>
          <a:blip r:embed="rId3" cstate="print"/>
          <a:srcRect/>
          <a:stretch>
            <a:fillRect/>
          </a:stretch>
        </p:blipFill>
        <p:spPr bwMode="auto">
          <a:xfrm>
            <a:off x="4754563" y="2314575"/>
            <a:ext cx="2936875" cy="337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Amplitude</a:t>
            </a:r>
          </a:p>
        </p:txBody>
      </p:sp>
      <p:sp>
        <p:nvSpPr>
          <p:cNvPr id="12291" name="Rectangle 3"/>
          <p:cNvSpPr>
            <a:spLocks noGrp="1" noChangeArrowheads="1"/>
          </p:cNvSpPr>
          <p:nvPr>
            <p:ph type="body" idx="1"/>
          </p:nvPr>
        </p:nvSpPr>
        <p:spPr>
          <a:xfrm>
            <a:off x="457200" y="1600200"/>
            <a:ext cx="4076700" cy="4525963"/>
          </a:xfrm>
        </p:spPr>
        <p:txBody>
          <a:bodyPr/>
          <a:lstStyle/>
          <a:p>
            <a:pPr>
              <a:buFontTx/>
              <a:buNone/>
            </a:pPr>
            <a:r>
              <a:rPr lang="en-US" sz="4000" smtClean="0"/>
              <a:t>The distance from the rest position is the </a:t>
            </a:r>
            <a:r>
              <a:rPr lang="en-US" sz="4000" i="1" smtClean="0">
                <a:solidFill>
                  <a:schemeClr val="accent2"/>
                </a:solidFill>
              </a:rPr>
              <a:t>amplitude</a:t>
            </a:r>
            <a:r>
              <a:rPr lang="en-US" sz="4000" smtClean="0"/>
              <a:t> of oscillation.</a:t>
            </a:r>
          </a:p>
        </p:txBody>
      </p:sp>
      <p:pic>
        <p:nvPicPr>
          <p:cNvPr id="12292" name="Picture 4" descr="pendulum"/>
          <p:cNvPicPr>
            <a:picLocks noChangeAspect="1" noChangeArrowheads="1" noCrop="1"/>
          </p:cNvPicPr>
          <p:nvPr/>
        </p:nvPicPr>
        <p:blipFill>
          <a:blip r:embed="rId3" cstate="print"/>
          <a:srcRect/>
          <a:stretch>
            <a:fillRect/>
          </a:stretch>
        </p:blipFill>
        <p:spPr bwMode="auto">
          <a:xfrm>
            <a:off x="4530725" y="1946275"/>
            <a:ext cx="4143375" cy="3621088"/>
          </a:xfrm>
          <a:prstGeom prst="rect">
            <a:avLst/>
          </a:prstGeom>
          <a:noFill/>
          <a:ln w="9525">
            <a:noFill/>
            <a:miter lim="800000"/>
            <a:headEnd/>
            <a:tailEnd/>
          </a:ln>
        </p:spPr>
      </p:pic>
      <p:sp>
        <p:nvSpPr>
          <p:cNvPr id="12293" name="Line 6"/>
          <p:cNvSpPr>
            <a:spLocks noChangeShapeType="1"/>
          </p:cNvSpPr>
          <p:nvPr/>
        </p:nvSpPr>
        <p:spPr bwMode="auto">
          <a:xfrm>
            <a:off x="6591300" y="1879600"/>
            <a:ext cx="0" cy="4152900"/>
          </a:xfrm>
          <a:prstGeom prst="line">
            <a:avLst/>
          </a:prstGeom>
          <a:noFill/>
          <a:ln w="38100">
            <a:solidFill>
              <a:srgbClr val="FF0000"/>
            </a:solidFill>
            <a:prstDash val="lgDash"/>
            <a:round/>
            <a:headEnd/>
            <a:tailEnd/>
          </a:ln>
        </p:spPr>
        <p:txBody>
          <a:bodyPr/>
          <a:lstStyle/>
          <a:p>
            <a:endParaRPr lang="en-US"/>
          </a:p>
        </p:txBody>
      </p:sp>
      <p:sp>
        <p:nvSpPr>
          <p:cNvPr id="12294" name="Line 7"/>
          <p:cNvSpPr>
            <a:spLocks noChangeShapeType="1"/>
          </p:cNvSpPr>
          <p:nvPr/>
        </p:nvSpPr>
        <p:spPr bwMode="auto">
          <a:xfrm>
            <a:off x="5461000" y="4940300"/>
            <a:ext cx="1104900" cy="0"/>
          </a:xfrm>
          <a:prstGeom prst="line">
            <a:avLst/>
          </a:prstGeom>
          <a:noFill/>
          <a:ln w="38100" cmpd="dbl">
            <a:solidFill>
              <a:schemeClr val="accent2"/>
            </a:solidFill>
            <a:round/>
            <a:headEnd type="arrow" w="med" len="med"/>
            <a:tailEnd type="arrow" w="med" len="med"/>
          </a:ln>
        </p:spPr>
        <p:txBody>
          <a:bodyPr/>
          <a:lstStyle/>
          <a:p>
            <a:endParaRPr lang="en-US"/>
          </a:p>
        </p:txBody>
      </p:sp>
      <p:sp>
        <p:nvSpPr>
          <p:cNvPr id="12295" name="Text Box 8"/>
          <p:cNvSpPr txBox="1">
            <a:spLocks noChangeArrowheads="1"/>
          </p:cNvSpPr>
          <p:nvPr/>
        </p:nvSpPr>
        <p:spPr bwMode="auto">
          <a:xfrm>
            <a:off x="5432425" y="5053013"/>
            <a:ext cx="1200150" cy="366712"/>
          </a:xfrm>
          <a:prstGeom prst="rect">
            <a:avLst/>
          </a:prstGeom>
          <a:noFill/>
          <a:ln w="9525">
            <a:noFill/>
            <a:miter lim="800000"/>
            <a:headEnd/>
            <a:tailEnd/>
          </a:ln>
        </p:spPr>
        <p:txBody>
          <a:bodyPr wrap="none">
            <a:spAutoFit/>
          </a:bodyPr>
          <a:lstStyle/>
          <a:p>
            <a:r>
              <a:rPr lang="en-US">
                <a:solidFill>
                  <a:schemeClr val="accent2"/>
                </a:solidFill>
              </a:rPr>
              <a:t>Amplitude</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Date Placeholder 3"/>
          <p:cNvSpPr>
            <a:spLocks noGrp="1"/>
          </p:cNvSpPr>
          <p:nvPr>
            <p:ph type="dt" sz="quarter" idx="10"/>
          </p:nvPr>
        </p:nvSpPr>
        <p:spPr>
          <a:noFill/>
        </p:spPr>
        <p:txBody>
          <a:bodyPr/>
          <a:lstStyle/>
          <a:p>
            <a:fld id="{4CDFB0B6-CC87-459A-8083-81C1ADC214BA}"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8675"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8676" name="Rectangle 2"/>
          <p:cNvSpPr>
            <a:spLocks noGrp="1" noChangeArrowheads="1"/>
          </p:cNvSpPr>
          <p:nvPr>
            <p:ph type="title"/>
          </p:nvPr>
        </p:nvSpPr>
        <p:spPr/>
        <p:txBody>
          <a:bodyPr/>
          <a:lstStyle/>
          <a:p>
            <a:pPr eaLnBrk="1" hangingPunct="1"/>
            <a:r>
              <a:rPr lang="en-US" smtClean="0"/>
              <a:t>Singing in the Shower</a:t>
            </a:r>
          </a:p>
        </p:txBody>
      </p:sp>
      <p:sp>
        <p:nvSpPr>
          <p:cNvPr id="28677" name="Rectangle 3"/>
          <p:cNvSpPr>
            <a:spLocks noGrp="1" noChangeArrowheads="1"/>
          </p:cNvSpPr>
          <p:nvPr>
            <p:ph type="body" idx="1"/>
          </p:nvPr>
        </p:nvSpPr>
        <p:spPr>
          <a:xfrm>
            <a:off x="457200" y="1600200"/>
            <a:ext cx="4762500" cy="4525963"/>
          </a:xfrm>
        </p:spPr>
        <p:txBody>
          <a:bodyPr/>
          <a:lstStyle/>
          <a:p>
            <a:pPr eaLnBrk="1" hangingPunct="1">
              <a:lnSpc>
                <a:spcPct val="90000"/>
              </a:lnSpc>
              <a:buFontTx/>
              <a:buNone/>
            </a:pPr>
            <a:r>
              <a:rPr lang="en-US" smtClean="0"/>
              <a:t>Multiple reflections from the hard walls create reverberation.</a:t>
            </a:r>
          </a:p>
          <a:p>
            <a:pPr eaLnBrk="1" hangingPunct="1">
              <a:lnSpc>
                <a:spcPct val="90000"/>
              </a:lnSpc>
              <a:buFontTx/>
              <a:buNone/>
            </a:pPr>
            <a:r>
              <a:rPr lang="en-US" smtClean="0"/>
              <a:t>Hear your voice from several sources, slightly shifted in time.</a:t>
            </a:r>
          </a:p>
          <a:p>
            <a:pPr eaLnBrk="1" hangingPunct="1">
              <a:lnSpc>
                <a:spcPct val="90000"/>
              </a:lnSpc>
              <a:buFontTx/>
              <a:buNone/>
            </a:pPr>
            <a:r>
              <a:rPr lang="en-US" smtClean="0"/>
              <a:t>Reverberation extends each note and smears (smoothens) the pitch.</a:t>
            </a:r>
          </a:p>
        </p:txBody>
      </p:sp>
      <p:pic>
        <p:nvPicPr>
          <p:cNvPr id="28678" name="Picture 5" descr="bigShower2"/>
          <p:cNvPicPr>
            <a:picLocks noChangeAspect="1" noChangeArrowheads="1"/>
          </p:cNvPicPr>
          <p:nvPr/>
        </p:nvPicPr>
        <p:blipFill>
          <a:blip r:embed="rId3" cstate="print"/>
          <a:srcRect/>
          <a:stretch>
            <a:fillRect/>
          </a:stretch>
        </p:blipFill>
        <p:spPr bwMode="auto">
          <a:xfrm>
            <a:off x="5251450" y="1831975"/>
            <a:ext cx="3097213" cy="3295650"/>
          </a:xfrm>
          <a:prstGeom prst="rect">
            <a:avLst/>
          </a:prstGeom>
          <a:noFill/>
          <a:ln w="9525">
            <a:noFill/>
            <a:miter lim="800000"/>
            <a:headEnd/>
            <a:tailEnd/>
          </a:ln>
        </p:spPr>
      </p:pic>
      <p:sp>
        <p:nvSpPr>
          <p:cNvPr id="28679" name="Text Box 6"/>
          <p:cNvSpPr txBox="1">
            <a:spLocks noChangeArrowheads="1"/>
          </p:cNvSpPr>
          <p:nvPr/>
        </p:nvSpPr>
        <p:spPr bwMode="auto">
          <a:xfrm>
            <a:off x="5318125" y="5192713"/>
            <a:ext cx="3130550" cy="641350"/>
          </a:xfrm>
          <a:prstGeom prst="rect">
            <a:avLst/>
          </a:prstGeom>
          <a:noFill/>
          <a:ln w="38100">
            <a:noFill/>
            <a:miter lim="800000"/>
            <a:headEnd/>
            <a:tailEnd type="none" w="lg" len="lg"/>
          </a:ln>
        </p:spPr>
        <p:txBody>
          <a:bodyPr>
            <a:spAutoFit/>
          </a:bodyPr>
          <a:lstStyle/>
          <a:p>
            <a:pPr algn="ctr"/>
            <a:r>
              <a:rPr lang="en-US">
                <a:solidFill>
                  <a:srgbClr val="006600"/>
                </a:solidFill>
              </a:rPr>
              <a:t>Your voice sounds better when singing in the shower</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Date Placeholder 3"/>
          <p:cNvSpPr>
            <a:spLocks noGrp="1"/>
          </p:cNvSpPr>
          <p:nvPr>
            <p:ph type="dt" sz="quarter" idx="10"/>
          </p:nvPr>
        </p:nvSpPr>
        <p:spPr>
          <a:noFill/>
        </p:spPr>
        <p:txBody>
          <a:bodyPr/>
          <a:lstStyle/>
          <a:p>
            <a:fld id="{2F6A503A-FF0C-4B69-9F93-0D00B735AF5A}"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969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9700" name="Rectangle 2"/>
          <p:cNvSpPr>
            <a:spLocks noGrp="1" noChangeArrowheads="1"/>
          </p:cNvSpPr>
          <p:nvPr>
            <p:ph type="title"/>
          </p:nvPr>
        </p:nvSpPr>
        <p:spPr/>
        <p:txBody>
          <a:bodyPr/>
          <a:lstStyle/>
          <a:p>
            <a:pPr eaLnBrk="1" hangingPunct="1"/>
            <a:r>
              <a:rPr lang="en-US" smtClean="0"/>
              <a:t>Refraction of Sound</a:t>
            </a:r>
          </a:p>
        </p:txBody>
      </p:sp>
      <p:sp>
        <p:nvSpPr>
          <p:cNvPr id="29701" name="Rectangle 3"/>
          <p:cNvSpPr>
            <a:spLocks noGrp="1" noChangeArrowheads="1"/>
          </p:cNvSpPr>
          <p:nvPr>
            <p:ph type="body" idx="1"/>
          </p:nvPr>
        </p:nvSpPr>
        <p:spPr/>
        <p:txBody>
          <a:bodyPr/>
          <a:lstStyle/>
          <a:p>
            <a:pPr eaLnBrk="1" hangingPunct="1">
              <a:buFontTx/>
              <a:buNone/>
            </a:pPr>
            <a:r>
              <a:rPr lang="en-US" sz="2800" smtClean="0"/>
              <a:t>Sound speed can vary by material or conditions.</a:t>
            </a:r>
          </a:p>
          <a:p>
            <a:pPr eaLnBrk="1" hangingPunct="1">
              <a:buFontTx/>
              <a:buNone/>
            </a:pPr>
            <a:r>
              <a:rPr lang="en-US" sz="2800" smtClean="0"/>
              <a:t>This causes the sound to bend in direction, in the same way that light bends when it passes through a glass lens.</a:t>
            </a:r>
          </a:p>
        </p:txBody>
      </p:sp>
      <p:sp>
        <p:nvSpPr>
          <p:cNvPr id="29702" name="Text Box 8"/>
          <p:cNvSpPr txBox="1">
            <a:spLocks noChangeArrowheads="1"/>
          </p:cNvSpPr>
          <p:nvPr/>
        </p:nvSpPr>
        <p:spPr bwMode="auto">
          <a:xfrm>
            <a:off x="3489325" y="4799013"/>
            <a:ext cx="1073150" cy="366712"/>
          </a:xfrm>
          <a:prstGeom prst="rect">
            <a:avLst/>
          </a:prstGeom>
          <a:noFill/>
          <a:ln w="38100">
            <a:noFill/>
            <a:miter lim="800000"/>
            <a:headEnd/>
            <a:tailEnd type="none" w="lg" len="lg"/>
          </a:ln>
        </p:spPr>
        <p:txBody>
          <a:bodyPr wrap="none">
            <a:spAutoFit/>
          </a:bodyPr>
          <a:lstStyle/>
          <a:p>
            <a:r>
              <a:rPr lang="en-US"/>
              <a:t>Fig. 20.8</a:t>
            </a:r>
          </a:p>
        </p:txBody>
      </p:sp>
      <p:pic>
        <p:nvPicPr>
          <p:cNvPr id="29703" name="Picture 9" descr="20-08Figure_FIG"/>
          <p:cNvPicPr>
            <a:picLocks noChangeAspect="1" noChangeArrowheads="1"/>
          </p:cNvPicPr>
          <p:nvPr/>
        </p:nvPicPr>
        <p:blipFill>
          <a:blip r:embed="rId3" cstate="print"/>
          <a:srcRect/>
          <a:stretch>
            <a:fillRect/>
          </a:stretch>
        </p:blipFill>
        <p:spPr bwMode="auto">
          <a:xfrm>
            <a:off x="1282700" y="3482975"/>
            <a:ext cx="6692900" cy="2686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6600" b="1" smtClean="0"/>
              <a:t>Reflection of Sound</a:t>
            </a:r>
          </a:p>
        </p:txBody>
      </p:sp>
      <p:sp>
        <p:nvSpPr>
          <p:cNvPr id="16387" name="Rectangle 3"/>
          <p:cNvSpPr>
            <a:spLocks noGrp="1" noChangeArrowheads="1"/>
          </p:cNvSpPr>
          <p:nvPr>
            <p:ph type="body" idx="1"/>
          </p:nvPr>
        </p:nvSpPr>
        <p:spPr/>
        <p:txBody>
          <a:bodyPr/>
          <a:lstStyle/>
          <a:p>
            <a:r>
              <a:rPr lang="en-US" smtClean="0"/>
              <a:t>e.g. an </a:t>
            </a:r>
            <a:r>
              <a:rPr lang="en-US" u="sng" smtClean="0"/>
              <a:t>echo</a:t>
            </a:r>
            <a:r>
              <a:rPr lang="en-US" smtClean="0"/>
              <a:t> </a:t>
            </a:r>
          </a:p>
          <a:p>
            <a:endParaRPr lang="en-US" smtClean="0"/>
          </a:p>
          <a:p>
            <a:r>
              <a:rPr lang="en-US" u="sng" smtClean="0"/>
              <a:t>Reverberation</a:t>
            </a:r>
            <a:r>
              <a:rPr lang="en-US" smtClean="0"/>
              <a:t> - re-echoed sound, multiple reflections of sound waves from walls</a:t>
            </a:r>
          </a:p>
          <a:p>
            <a:endParaRPr lang="en-US" smtClean="0"/>
          </a:p>
          <a:p>
            <a:r>
              <a:rPr lang="en-US" i="1" smtClean="0"/>
              <a:t>Compare reflections from a hard wall with that from a carpet wall.</a:t>
            </a:r>
            <a:endParaRPr lang="en-US" smtClean="0"/>
          </a:p>
        </p:txBody>
      </p:sp>
      <p:sp>
        <p:nvSpPr>
          <p:cNvPr id="94212" name="Text Box 4"/>
          <p:cNvSpPr txBox="1">
            <a:spLocks noChangeArrowheads="1"/>
          </p:cNvSpPr>
          <p:nvPr/>
        </p:nvSpPr>
        <p:spPr bwMode="auto">
          <a:xfrm>
            <a:off x="7797800" y="6491288"/>
            <a:ext cx="1346200" cy="366712"/>
          </a:xfrm>
          <a:prstGeom prst="rect">
            <a:avLst/>
          </a:prstGeom>
          <a:noFill/>
          <a:ln w="12700" cap="sq">
            <a:noFill/>
            <a:miter lim="800000"/>
            <a:headEnd type="none" w="sm" len="sm"/>
            <a:tailEnd type="none" w="sm" len="sm"/>
          </a:ln>
          <a:effectLst/>
        </p:spPr>
        <p:txBody>
          <a:bodyPr wrap="none">
            <a:spAutoFit/>
          </a:bodyPr>
          <a:lstStyle/>
          <a:p>
            <a:r>
              <a:rPr lang="en-US" i="1">
                <a:latin typeface="Times New Roman" pitchFamily="18" charset="0"/>
              </a:rPr>
              <a:t>Demo: Whip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ox(out)">
                                      <p:cBhvr>
                                        <p:cTn id="7" dur="500"/>
                                        <p:tgtEl>
                                          <p:spTgt spid="1638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box(out)">
                                      <p:cBhvr>
                                        <p:cTn id="12" dur="500"/>
                                        <p:tgtEl>
                                          <p:spTgt spid="16387">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box(out)">
                                      <p:cBhvr>
                                        <p:cTn id="17" dur="500"/>
                                        <p:tgtEl>
                                          <p:spTgt spid="16387">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bldLvl="2"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sz="6600" b="1" smtClean="0"/>
              <a:t>Refraction of Sound</a:t>
            </a:r>
          </a:p>
        </p:txBody>
      </p:sp>
      <p:sp>
        <p:nvSpPr>
          <p:cNvPr id="60419" name="Rectangle 3"/>
          <p:cNvSpPr>
            <a:spLocks noGrp="1" noChangeArrowheads="1"/>
          </p:cNvSpPr>
          <p:nvPr>
            <p:ph type="body" idx="1"/>
          </p:nvPr>
        </p:nvSpPr>
        <p:spPr>
          <a:xfrm>
            <a:off x="990600" y="1828800"/>
            <a:ext cx="7772400" cy="4114800"/>
          </a:xfrm>
        </p:spPr>
        <p:txBody>
          <a:bodyPr/>
          <a:lstStyle/>
          <a:p>
            <a:r>
              <a:rPr lang="en-US" smtClean="0"/>
              <a:t>Refraction - the bending of a wave</a:t>
            </a:r>
          </a:p>
          <a:p>
            <a:endParaRPr lang="en-US" smtClean="0"/>
          </a:p>
          <a:p>
            <a:r>
              <a:rPr lang="en-US" smtClean="0"/>
              <a:t>Sound travels faster in warm air than in cool air.</a:t>
            </a:r>
          </a:p>
          <a:p>
            <a:endParaRPr lang="en-US" smtClean="0"/>
          </a:p>
          <a:p>
            <a:r>
              <a:rPr lang="en-US" smtClean="0"/>
              <a:t>Sound waves bend toward cooler air.</a:t>
            </a:r>
          </a:p>
          <a:p>
            <a:endParaRPr lang="en-US" i="1" smtClean="0"/>
          </a:p>
        </p:txBody>
      </p:sp>
      <p:sp>
        <p:nvSpPr>
          <p:cNvPr id="95236" name="Text Box 4"/>
          <p:cNvSpPr txBox="1">
            <a:spLocks noChangeArrowheads="1"/>
          </p:cNvSpPr>
          <p:nvPr/>
        </p:nvSpPr>
        <p:spPr bwMode="auto">
          <a:xfrm>
            <a:off x="6635750" y="6491288"/>
            <a:ext cx="2552700" cy="366712"/>
          </a:xfrm>
          <a:prstGeom prst="rect">
            <a:avLst/>
          </a:prstGeom>
          <a:noFill/>
          <a:ln w="12700" cap="sq">
            <a:noFill/>
            <a:miter lim="800000"/>
            <a:headEnd type="none" w="sm" len="sm"/>
            <a:tailEnd type="none" w="sm" len="sm"/>
          </a:ln>
          <a:effectLst/>
        </p:spPr>
        <p:txBody>
          <a:bodyPr wrap="none">
            <a:spAutoFit/>
          </a:bodyPr>
          <a:lstStyle/>
          <a:p>
            <a:r>
              <a:rPr lang="en-US" i="1">
                <a:latin typeface="Times New Roman" pitchFamily="18" charset="0"/>
              </a:rPr>
              <a:t>Desert and Lake Example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ox(out)">
                                      <p:cBhvr>
                                        <p:cTn id="7" dur="500"/>
                                        <p:tgtEl>
                                          <p:spTgt spid="604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0419">
                                            <p:txEl>
                                              <p:pRg st="2" end="2"/>
                                            </p:txEl>
                                          </p:spTgt>
                                        </p:tgtEl>
                                        <p:attrNameLst>
                                          <p:attrName>style.visibility</p:attrName>
                                        </p:attrNameLst>
                                      </p:cBhvr>
                                      <p:to>
                                        <p:strVal val="visible"/>
                                      </p:to>
                                    </p:set>
                                    <p:animEffect transition="in" filter="box(out)">
                                      <p:cBhvr>
                                        <p:cTn id="12" dur="500"/>
                                        <p:tgtEl>
                                          <p:spTgt spid="6041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0419">
                                            <p:txEl>
                                              <p:pRg st="4" end="4"/>
                                            </p:txEl>
                                          </p:spTgt>
                                        </p:tgtEl>
                                        <p:attrNameLst>
                                          <p:attrName>style.visibility</p:attrName>
                                        </p:attrNameLst>
                                      </p:cBhvr>
                                      <p:to>
                                        <p:strVal val="visible"/>
                                      </p:to>
                                    </p:set>
                                    <p:animEffect transition="in" filter="box(out)">
                                      <p:cBhvr>
                                        <p:cTn id="17" dur="500"/>
                                        <p:tgtEl>
                                          <p:spTgt spid="60419">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bldLvl="2"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Sleeping Dog and Refraction"/>
          <p:cNvPicPr>
            <a:picLocks noChangeAspect="1" noChangeArrowheads="1"/>
          </p:cNvPicPr>
          <p:nvPr/>
        </p:nvPicPr>
        <p:blipFill>
          <a:blip r:embed="rId2" cstate="print"/>
          <a:srcRect/>
          <a:stretch>
            <a:fillRect/>
          </a:stretch>
        </p:blipFill>
        <p:spPr bwMode="auto">
          <a:xfrm>
            <a:off x="419100" y="1600200"/>
            <a:ext cx="8308975" cy="3656013"/>
          </a:xfrm>
          <a:prstGeom prst="rect">
            <a:avLst/>
          </a:prstGeom>
          <a:noFill/>
          <a:ln w="9525">
            <a:noFill/>
            <a:miter lim="800000"/>
            <a:headEnd/>
            <a:tailEnd/>
          </a:ln>
        </p:spPr>
      </p:pic>
      <p:pic>
        <p:nvPicPr>
          <p:cNvPr id="97283" name="Picture 3" descr="Sleeping Dog and Refraction"/>
          <p:cNvPicPr>
            <a:picLocks noChangeAspect="1" noChangeArrowheads="1"/>
          </p:cNvPicPr>
          <p:nvPr/>
        </p:nvPicPr>
        <p:blipFill>
          <a:blip r:embed="rId2" cstate="print"/>
          <a:srcRect b="46176"/>
          <a:stretch>
            <a:fillRect/>
          </a:stretch>
        </p:blipFill>
        <p:spPr bwMode="auto">
          <a:xfrm>
            <a:off x="419100" y="1600200"/>
            <a:ext cx="8308975" cy="1966913"/>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p:cTn id="7" dur="500" fill="hold"/>
                                        <p:tgtEl>
                                          <p:spTgt spid="97283"/>
                                        </p:tgtEl>
                                        <p:attrNameLst>
                                          <p:attrName>ppt_w</p:attrName>
                                        </p:attrNameLst>
                                      </p:cBhvr>
                                      <p:tavLst>
                                        <p:tav tm="0">
                                          <p:val>
                                            <p:fltVal val="0"/>
                                          </p:val>
                                        </p:tav>
                                        <p:tav tm="100000">
                                          <p:val>
                                            <p:strVal val="#ppt_w"/>
                                          </p:val>
                                        </p:tav>
                                      </p:tavLst>
                                    </p:anim>
                                    <p:anim calcmode="lin" valueType="num">
                                      <p:cBhvr>
                                        <p:cTn id="8" dur="500" fill="hold"/>
                                        <p:tgtEl>
                                          <p:spTgt spid="97283"/>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1" fill="hold" nodeType="clickEffect">
                                  <p:stCondLst>
                                    <p:cond delay="0"/>
                                  </p:stCondLst>
                                  <p:childTnLst>
                                    <p:set>
                                      <p:cBhvr>
                                        <p:cTn id="12" dur="1" fill="hold">
                                          <p:stCondLst>
                                            <p:cond delay="0"/>
                                          </p:stCondLst>
                                        </p:cTn>
                                        <p:tgtEl>
                                          <p:spTgt spid="97282"/>
                                        </p:tgtEl>
                                        <p:attrNameLst>
                                          <p:attrName>style.visibility</p:attrName>
                                        </p:attrNameLst>
                                      </p:cBhvr>
                                      <p:to>
                                        <p:strVal val="visible"/>
                                      </p:to>
                                    </p:set>
                                    <p:animEffect transition="in" filter="slide(fromTop)">
                                      <p:cBhvr>
                                        <p:cTn id="13" dur="500"/>
                                        <p:tgtEl>
                                          <p:spTgt spid="97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ate Placeholder 3"/>
          <p:cNvSpPr>
            <a:spLocks noGrp="1"/>
          </p:cNvSpPr>
          <p:nvPr>
            <p:ph type="dt" sz="quarter" idx="10"/>
          </p:nvPr>
        </p:nvSpPr>
        <p:spPr>
          <a:noFill/>
        </p:spPr>
        <p:txBody>
          <a:bodyPr/>
          <a:lstStyle/>
          <a:p>
            <a:fld id="{AEB509D8-0F8A-47C2-9F0F-95E98AEA5E3D}"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174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1748" name="Rectangle 2"/>
          <p:cNvSpPr>
            <a:spLocks noGrp="1" noChangeArrowheads="1"/>
          </p:cNvSpPr>
          <p:nvPr>
            <p:ph type="title"/>
          </p:nvPr>
        </p:nvSpPr>
        <p:spPr/>
        <p:txBody>
          <a:bodyPr/>
          <a:lstStyle/>
          <a:p>
            <a:pPr eaLnBrk="1" hangingPunct="1"/>
            <a:r>
              <a:rPr lang="en-US" smtClean="0"/>
              <a:t>Forced Vibrations</a:t>
            </a:r>
          </a:p>
        </p:txBody>
      </p:sp>
      <p:sp>
        <p:nvSpPr>
          <p:cNvPr id="31749" name="Rectangle 3"/>
          <p:cNvSpPr>
            <a:spLocks noGrp="1" noChangeArrowheads="1"/>
          </p:cNvSpPr>
          <p:nvPr>
            <p:ph type="body" idx="1"/>
          </p:nvPr>
        </p:nvSpPr>
        <p:spPr/>
        <p:txBody>
          <a:bodyPr/>
          <a:lstStyle/>
          <a:p>
            <a:pPr eaLnBrk="1" hangingPunct="1">
              <a:buFontTx/>
              <a:buNone/>
            </a:pPr>
            <a:r>
              <a:rPr lang="en-US" sz="2800" smtClean="0"/>
              <a:t>Vibrating guitar strings force the vibration of the guitar’s body, producing most of the sound.</a:t>
            </a:r>
          </a:p>
        </p:txBody>
      </p:sp>
      <p:pic>
        <p:nvPicPr>
          <p:cNvPr id="31750" name="Picture 5" descr="interference"/>
          <p:cNvPicPr>
            <a:picLocks noChangeAspect="1" noChangeArrowheads="1"/>
          </p:cNvPicPr>
          <p:nvPr/>
        </p:nvPicPr>
        <p:blipFill>
          <a:blip r:embed="rId3" cstate="print"/>
          <a:srcRect/>
          <a:stretch>
            <a:fillRect/>
          </a:stretch>
        </p:blipFill>
        <p:spPr bwMode="auto">
          <a:xfrm>
            <a:off x="3860800" y="2847975"/>
            <a:ext cx="4589463" cy="3243263"/>
          </a:xfrm>
          <a:prstGeom prst="rect">
            <a:avLst/>
          </a:prstGeom>
          <a:noFill/>
          <a:ln w="9525">
            <a:noFill/>
            <a:miter lim="800000"/>
            <a:headEnd/>
            <a:tailEnd/>
          </a:ln>
        </p:spPr>
      </p:pic>
      <p:sp>
        <p:nvSpPr>
          <p:cNvPr id="31751" name="Text Box 6"/>
          <p:cNvSpPr txBox="1">
            <a:spLocks noChangeArrowheads="1"/>
          </p:cNvSpPr>
          <p:nvPr/>
        </p:nvSpPr>
        <p:spPr bwMode="auto">
          <a:xfrm>
            <a:off x="5165725" y="2957513"/>
            <a:ext cx="908050" cy="366712"/>
          </a:xfrm>
          <a:prstGeom prst="rect">
            <a:avLst/>
          </a:prstGeom>
          <a:noFill/>
          <a:ln w="38100">
            <a:noFill/>
            <a:miter lim="800000"/>
            <a:headEnd/>
            <a:tailEnd type="none" w="lg" len="lg"/>
          </a:ln>
        </p:spPr>
        <p:txBody>
          <a:bodyPr wrap="none">
            <a:spAutoFit/>
          </a:bodyPr>
          <a:lstStyle/>
          <a:p>
            <a:r>
              <a:rPr lang="en-US">
                <a:solidFill>
                  <a:schemeClr val="accent1"/>
                </a:solidFill>
              </a:rPr>
              <a:t>553 Hz</a:t>
            </a:r>
          </a:p>
        </p:txBody>
      </p:sp>
      <p:pic>
        <p:nvPicPr>
          <p:cNvPr id="31752" name="Picture 8" descr="6t%20002"/>
          <p:cNvPicPr>
            <a:picLocks noChangeAspect="1" noChangeArrowheads="1"/>
          </p:cNvPicPr>
          <p:nvPr/>
        </p:nvPicPr>
        <p:blipFill>
          <a:blip r:embed="rId4" cstate="print"/>
          <a:srcRect/>
          <a:stretch>
            <a:fillRect/>
          </a:stretch>
        </p:blipFill>
        <p:spPr bwMode="auto">
          <a:xfrm>
            <a:off x="876300" y="2827338"/>
            <a:ext cx="2809875" cy="3746500"/>
          </a:xfrm>
          <a:prstGeom prst="rect">
            <a:avLst/>
          </a:prstGeom>
          <a:noFill/>
          <a:ln w="9525">
            <a:noFill/>
            <a:miter lim="800000"/>
            <a:headEnd/>
            <a:tailEnd/>
          </a:ln>
        </p:spPr>
      </p:pic>
      <p:sp>
        <p:nvSpPr>
          <p:cNvPr id="31753" name="Text Box 9"/>
          <p:cNvSpPr txBox="1">
            <a:spLocks noChangeArrowheads="1"/>
          </p:cNvSpPr>
          <p:nvPr/>
        </p:nvSpPr>
        <p:spPr bwMode="auto">
          <a:xfrm>
            <a:off x="7469188" y="2911475"/>
            <a:ext cx="908050" cy="366713"/>
          </a:xfrm>
          <a:prstGeom prst="rect">
            <a:avLst/>
          </a:prstGeom>
          <a:noFill/>
          <a:ln w="38100">
            <a:noFill/>
            <a:miter lim="800000"/>
            <a:headEnd/>
            <a:tailEnd type="none" w="lg" len="lg"/>
          </a:ln>
        </p:spPr>
        <p:txBody>
          <a:bodyPr wrap="none">
            <a:spAutoFit/>
          </a:bodyPr>
          <a:lstStyle/>
          <a:p>
            <a:r>
              <a:rPr lang="en-US">
                <a:solidFill>
                  <a:schemeClr val="accent1"/>
                </a:solidFill>
              </a:rPr>
              <a:t>731 Hz</a:t>
            </a:r>
          </a:p>
        </p:txBody>
      </p:sp>
      <p:sp>
        <p:nvSpPr>
          <p:cNvPr id="31754" name="Text Box 10"/>
          <p:cNvSpPr txBox="1">
            <a:spLocks noChangeArrowheads="1"/>
          </p:cNvSpPr>
          <p:nvPr/>
        </p:nvSpPr>
        <p:spPr bwMode="auto">
          <a:xfrm>
            <a:off x="4327525" y="5878513"/>
            <a:ext cx="3867150" cy="679450"/>
          </a:xfrm>
          <a:prstGeom prst="rect">
            <a:avLst/>
          </a:prstGeom>
          <a:solidFill>
            <a:schemeClr val="bg1"/>
          </a:solidFill>
          <a:ln w="38100">
            <a:solidFill>
              <a:srgbClr val="FF00FF"/>
            </a:solidFill>
            <a:miter lim="800000"/>
            <a:headEnd/>
            <a:tailEnd type="none" w="lg" len="lg"/>
          </a:ln>
        </p:spPr>
        <p:txBody>
          <a:bodyPr>
            <a:spAutoFit/>
          </a:bodyPr>
          <a:lstStyle/>
          <a:p>
            <a:r>
              <a:rPr lang="en-US"/>
              <a:t>Circular rings indicate where the surface is vibrating up and down</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z="6600" b="1" smtClean="0"/>
              <a:t>Forced Vibrations...</a:t>
            </a:r>
          </a:p>
        </p:txBody>
      </p:sp>
      <p:sp>
        <p:nvSpPr>
          <p:cNvPr id="61443" name="Rectangle 3"/>
          <p:cNvSpPr>
            <a:spLocks noGrp="1" noChangeArrowheads="1"/>
          </p:cNvSpPr>
          <p:nvPr>
            <p:ph type="body" idx="1"/>
          </p:nvPr>
        </p:nvSpPr>
        <p:spPr>
          <a:xfrm>
            <a:off x="990600" y="1828800"/>
            <a:ext cx="7772400" cy="4114800"/>
          </a:xfrm>
        </p:spPr>
        <p:txBody>
          <a:bodyPr/>
          <a:lstStyle/>
          <a:p>
            <a:r>
              <a:rPr lang="en-US" smtClean="0"/>
              <a:t>…the setting up of vibrations in an object by a vibrating force.</a:t>
            </a:r>
          </a:p>
          <a:p>
            <a:endParaRPr lang="en-US" smtClean="0"/>
          </a:p>
          <a:p>
            <a:r>
              <a:rPr lang="en-US" smtClean="0"/>
              <a:t>Examples of Forced Vibration:</a:t>
            </a:r>
          </a:p>
          <a:p>
            <a:pPr lvl="1"/>
            <a:r>
              <a:rPr lang="en-US" smtClean="0"/>
              <a:t>A tuning fork touching a wood surface</a:t>
            </a:r>
          </a:p>
          <a:p>
            <a:pPr lvl="1"/>
            <a:r>
              <a:rPr lang="en-US" smtClean="0"/>
              <a:t>Sounding boards for stringed instruments</a:t>
            </a:r>
          </a:p>
          <a:p>
            <a:pPr lvl="1"/>
            <a:r>
              <a:rPr lang="en-US" smtClean="0"/>
              <a:t>Matching tuning fork boxes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box(out)">
                                      <p:cBhvr>
                                        <p:cTn id="7" dur="500"/>
                                        <p:tgtEl>
                                          <p:spTgt spid="614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443">
                                            <p:txEl>
                                              <p:pRg st="2" end="2"/>
                                            </p:txEl>
                                          </p:spTgt>
                                        </p:tgtEl>
                                        <p:attrNameLst>
                                          <p:attrName>style.visibility</p:attrName>
                                        </p:attrNameLst>
                                      </p:cBhvr>
                                      <p:to>
                                        <p:strVal val="visible"/>
                                      </p:to>
                                    </p:set>
                                    <p:animEffect transition="in" filter="box(out)">
                                      <p:cBhvr>
                                        <p:cTn id="12" dur="500"/>
                                        <p:tgtEl>
                                          <p:spTgt spid="6144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1443">
                                            <p:txEl>
                                              <p:pRg st="3" end="3"/>
                                            </p:txEl>
                                          </p:spTgt>
                                        </p:tgtEl>
                                        <p:attrNameLst>
                                          <p:attrName>style.visibility</p:attrName>
                                        </p:attrNameLst>
                                      </p:cBhvr>
                                      <p:to>
                                        <p:strVal val="visible"/>
                                      </p:to>
                                    </p:set>
                                    <p:animEffect transition="in" filter="box(out)">
                                      <p:cBhvr>
                                        <p:cTn id="17" dur="500"/>
                                        <p:tgtEl>
                                          <p:spTgt spid="61443">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1443">
                                            <p:txEl>
                                              <p:pRg st="4" end="4"/>
                                            </p:txEl>
                                          </p:spTgt>
                                        </p:tgtEl>
                                        <p:attrNameLst>
                                          <p:attrName>style.visibility</p:attrName>
                                        </p:attrNameLst>
                                      </p:cBhvr>
                                      <p:to>
                                        <p:strVal val="visible"/>
                                      </p:to>
                                    </p:set>
                                    <p:animEffect transition="in" filter="box(out)">
                                      <p:cBhvr>
                                        <p:cTn id="22" dur="500"/>
                                        <p:tgtEl>
                                          <p:spTgt spid="6144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1443">
                                            <p:txEl>
                                              <p:pRg st="5" end="5"/>
                                            </p:txEl>
                                          </p:spTgt>
                                        </p:tgtEl>
                                        <p:attrNameLst>
                                          <p:attrName>style.visibility</p:attrName>
                                        </p:attrNameLst>
                                      </p:cBhvr>
                                      <p:to>
                                        <p:strVal val="visible"/>
                                      </p:to>
                                    </p:set>
                                    <p:animEffect transition="in" filter="box(out)">
                                      <p:cBhvr>
                                        <p:cTn id="27" dur="500"/>
                                        <p:tgtEl>
                                          <p:spTgt spid="61443">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bldLvl="2" autoUpdateAnimBg="0"/>
    </p:bld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p:txBody>
          <a:bodyPr/>
          <a:lstStyle/>
          <a:p>
            <a:r>
              <a:rPr lang="en-US" i="1" smtClean="0"/>
              <a:t>During forced vibration sound is intensified because a larger surface area is available to vibrate air molecules.</a:t>
            </a:r>
            <a:r>
              <a:rPr lang="en-US" smtClean="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dissolve">
                                      <p:cBhvr>
                                        <p:cTn id="7" dur="500"/>
                                        <p:tgtEl>
                                          <p:spTgt spid="634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noFill/>
        </p:spPr>
        <p:txBody>
          <a:bodyPr/>
          <a:lstStyle/>
          <a:p>
            <a:fld id="{76E5A551-1133-4AF0-A704-28F4EFD7F1CB}"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277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2772" name="Rectangle 2"/>
          <p:cNvSpPr>
            <a:spLocks noGrp="1" noChangeArrowheads="1"/>
          </p:cNvSpPr>
          <p:nvPr>
            <p:ph type="title"/>
          </p:nvPr>
        </p:nvSpPr>
        <p:spPr/>
        <p:txBody>
          <a:bodyPr/>
          <a:lstStyle/>
          <a:p>
            <a:pPr eaLnBrk="1" hangingPunct="1"/>
            <a:r>
              <a:rPr lang="en-US" sz="4000" i="1" smtClean="0"/>
              <a:t>Demo</a:t>
            </a:r>
            <a:r>
              <a:rPr lang="en-US" sz="4000" smtClean="0"/>
              <a:t>: Tuning Fork &amp; Sound Box</a:t>
            </a:r>
          </a:p>
        </p:txBody>
      </p:sp>
      <p:sp>
        <p:nvSpPr>
          <p:cNvPr id="32773" name="Rectangle 3"/>
          <p:cNvSpPr>
            <a:spLocks noGrp="1" noChangeArrowheads="1"/>
          </p:cNvSpPr>
          <p:nvPr>
            <p:ph type="body" idx="1"/>
          </p:nvPr>
        </p:nvSpPr>
        <p:spPr>
          <a:xfrm>
            <a:off x="457200" y="1600200"/>
            <a:ext cx="4343400" cy="4525963"/>
          </a:xfrm>
        </p:spPr>
        <p:txBody>
          <a:bodyPr/>
          <a:lstStyle/>
          <a:p>
            <a:pPr eaLnBrk="1" hangingPunct="1">
              <a:buFontTx/>
              <a:buNone/>
            </a:pPr>
            <a:r>
              <a:rPr lang="en-US" sz="2800" smtClean="0"/>
              <a:t>Tuning fork by itself is not very loud.</a:t>
            </a:r>
          </a:p>
          <a:p>
            <a:pPr eaLnBrk="1" hangingPunct="1">
              <a:buFontTx/>
              <a:buNone/>
            </a:pPr>
            <a:r>
              <a:rPr lang="en-US" sz="2800" smtClean="0"/>
              <a:t>Sound is much louder if it is held against a sound box, such as the body of a guitar or any similar rigid surface.</a:t>
            </a:r>
          </a:p>
          <a:p>
            <a:pPr eaLnBrk="1" hangingPunct="1">
              <a:buFontTx/>
              <a:buNone/>
            </a:pPr>
            <a:r>
              <a:rPr lang="en-US" sz="2800" smtClean="0"/>
              <a:t>The tuning fork forces the surface into oscillation at the same frequency.</a:t>
            </a:r>
          </a:p>
        </p:txBody>
      </p:sp>
      <p:pic>
        <p:nvPicPr>
          <p:cNvPr id="32774" name="Picture 6" descr="6t%20002"/>
          <p:cNvPicPr>
            <a:picLocks noChangeAspect="1" noChangeArrowheads="1"/>
          </p:cNvPicPr>
          <p:nvPr/>
        </p:nvPicPr>
        <p:blipFill>
          <a:blip r:embed="rId3" cstate="print"/>
          <a:srcRect/>
          <a:stretch>
            <a:fillRect/>
          </a:stretch>
        </p:blipFill>
        <p:spPr bwMode="auto">
          <a:xfrm>
            <a:off x="4878388" y="3841750"/>
            <a:ext cx="3746500" cy="2809875"/>
          </a:xfrm>
          <a:prstGeom prst="rect">
            <a:avLst/>
          </a:prstGeom>
          <a:noFill/>
          <a:ln w="9525">
            <a:noFill/>
            <a:miter lim="800000"/>
            <a:headEnd/>
            <a:tailEnd/>
          </a:ln>
        </p:spPr>
      </p:pic>
      <p:pic>
        <p:nvPicPr>
          <p:cNvPr id="32775" name="Picture 10" descr="h4-23"/>
          <p:cNvPicPr>
            <a:picLocks noChangeAspect="1" noChangeArrowheads="1"/>
          </p:cNvPicPr>
          <p:nvPr/>
        </p:nvPicPr>
        <p:blipFill>
          <a:blip r:embed="rId4" cstate="print"/>
          <a:srcRect b="9445"/>
          <a:stretch>
            <a:fillRect/>
          </a:stretch>
        </p:blipFill>
        <p:spPr bwMode="auto">
          <a:xfrm>
            <a:off x="5803900" y="1866900"/>
            <a:ext cx="3048000" cy="207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a:noFill/>
        </p:spPr>
        <p:txBody>
          <a:bodyPr/>
          <a:lstStyle/>
          <a:p>
            <a:fld id="{3FE36C75-EC80-4BB4-A743-A02CAAAC370D}"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3795"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33796" name="Picture 7" descr="pipewrench_00"/>
          <p:cNvPicPr>
            <a:picLocks noChangeAspect="1" noChangeArrowheads="1"/>
          </p:cNvPicPr>
          <p:nvPr/>
        </p:nvPicPr>
        <p:blipFill>
          <a:blip r:embed="rId3" cstate="print"/>
          <a:srcRect/>
          <a:stretch>
            <a:fillRect/>
          </a:stretch>
        </p:blipFill>
        <p:spPr bwMode="auto">
          <a:xfrm rot="1326128">
            <a:off x="5670550" y="3479800"/>
            <a:ext cx="2838450" cy="2838450"/>
          </a:xfrm>
          <a:prstGeom prst="rect">
            <a:avLst/>
          </a:prstGeom>
          <a:noFill/>
          <a:ln w="9525">
            <a:noFill/>
            <a:miter lim="800000"/>
            <a:headEnd/>
            <a:tailEnd/>
          </a:ln>
        </p:spPr>
      </p:pic>
      <p:sp>
        <p:nvSpPr>
          <p:cNvPr id="33797" name="Rectangle 2"/>
          <p:cNvSpPr>
            <a:spLocks noGrp="1" noChangeArrowheads="1"/>
          </p:cNvSpPr>
          <p:nvPr>
            <p:ph type="title"/>
          </p:nvPr>
        </p:nvSpPr>
        <p:spPr/>
        <p:txBody>
          <a:bodyPr/>
          <a:lstStyle/>
          <a:p>
            <a:pPr eaLnBrk="1" hangingPunct="1"/>
            <a:r>
              <a:rPr lang="en-US" smtClean="0"/>
              <a:t>Natural Frequency</a:t>
            </a:r>
          </a:p>
        </p:txBody>
      </p:sp>
      <p:sp>
        <p:nvSpPr>
          <p:cNvPr id="33798" name="Rectangle 3"/>
          <p:cNvSpPr>
            <a:spLocks noGrp="1" noChangeArrowheads="1"/>
          </p:cNvSpPr>
          <p:nvPr>
            <p:ph type="body" idx="1"/>
          </p:nvPr>
        </p:nvSpPr>
        <p:spPr>
          <a:xfrm>
            <a:off x="457200" y="1600200"/>
            <a:ext cx="4025900" cy="4525963"/>
          </a:xfrm>
        </p:spPr>
        <p:txBody>
          <a:bodyPr/>
          <a:lstStyle/>
          <a:p>
            <a:pPr eaLnBrk="1" hangingPunct="1">
              <a:lnSpc>
                <a:spcPct val="90000"/>
              </a:lnSpc>
              <a:buFontTx/>
              <a:buNone/>
            </a:pPr>
            <a:r>
              <a:rPr lang="en-US" smtClean="0"/>
              <a:t>Metal wrench and wooden bat sound very different when dropped to the floor.</a:t>
            </a:r>
          </a:p>
          <a:p>
            <a:pPr eaLnBrk="1" hangingPunct="1">
              <a:lnSpc>
                <a:spcPct val="90000"/>
              </a:lnSpc>
              <a:buFontTx/>
              <a:buNone/>
            </a:pPr>
            <a:r>
              <a:rPr lang="en-US" smtClean="0"/>
              <a:t>Different materials and shapes vibrate at their own natural frequencies.</a:t>
            </a:r>
          </a:p>
        </p:txBody>
      </p:sp>
      <p:pic>
        <p:nvPicPr>
          <p:cNvPr id="33799" name="Picture 5" descr="pr-Baseball-Akadema_Precision_Series_AKA_Wood_Bat_A881-resized200"/>
          <p:cNvPicPr>
            <a:picLocks noChangeAspect="1" noChangeArrowheads="1"/>
          </p:cNvPicPr>
          <p:nvPr/>
        </p:nvPicPr>
        <p:blipFill>
          <a:blip r:embed="rId4" cstate="print"/>
          <a:srcRect/>
          <a:stretch>
            <a:fillRect/>
          </a:stretch>
        </p:blipFill>
        <p:spPr bwMode="auto">
          <a:xfrm>
            <a:off x="4559300" y="1638300"/>
            <a:ext cx="2692400" cy="269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19-03_Figure-F"/>
          <p:cNvPicPr>
            <a:picLocks noChangeAspect="1" noChangeArrowheads="1"/>
          </p:cNvPicPr>
          <p:nvPr/>
        </p:nvPicPr>
        <p:blipFill>
          <a:blip r:embed="rId3" cstate="print"/>
          <a:srcRect/>
          <a:stretch>
            <a:fillRect/>
          </a:stretch>
        </p:blipFill>
        <p:spPr bwMode="auto">
          <a:xfrm>
            <a:off x="319088" y="4376738"/>
            <a:ext cx="7458075" cy="2481262"/>
          </a:xfrm>
          <a:prstGeom prst="rect">
            <a:avLst/>
          </a:prstGeom>
          <a:noFill/>
          <a:ln w="9525">
            <a:noFill/>
            <a:miter lim="800000"/>
            <a:headEnd/>
            <a:tailEnd/>
          </a:ln>
        </p:spPr>
      </p:pic>
      <p:sp>
        <p:nvSpPr>
          <p:cNvPr id="13315" name="Content Placeholder 1"/>
          <p:cNvSpPr>
            <a:spLocks noGrp="1"/>
          </p:cNvSpPr>
          <p:nvPr>
            <p:ph idx="1"/>
          </p:nvPr>
        </p:nvSpPr>
        <p:spPr>
          <a:xfrm>
            <a:off x="4114800" y="120650"/>
            <a:ext cx="4699000" cy="3944938"/>
          </a:xfrm>
        </p:spPr>
        <p:txBody>
          <a:bodyPr/>
          <a:lstStyle/>
          <a:p>
            <a:pPr eaLnBrk="1" hangingPunct="1"/>
            <a:r>
              <a:rPr lang="en-US" sz="2000" u="sng" smtClean="0"/>
              <a:t>Amplitude</a:t>
            </a:r>
          </a:p>
          <a:p>
            <a:pPr eaLnBrk="1" hangingPunct="1"/>
            <a:r>
              <a:rPr lang="en-US" sz="2000" smtClean="0"/>
              <a:t>the distance from the midpoint to the crest (or trough) of the wave. </a:t>
            </a:r>
          </a:p>
          <a:p>
            <a:pPr eaLnBrk="1" hangingPunct="1"/>
            <a:r>
              <a:rPr lang="en-US" sz="2000" smtClean="0"/>
              <a:t>So the amplitude equals the maximum displacement from equilibrium. </a:t>
            </a:r>
          </a:p>
        </p:txBody>
      </p:sp>
      <p:sp>
        <p:nvSpPr>
          <p:cNvPr id="13316" name="Text Placeholder 2"/>
          <p:cNvSpPr>
            <a:spLocks noGrp="1"/>
          </p:cNvSpPr>
          <p:nvPr>
            <p:ph type="body" sz="half" idx="2"/>
          </p:nvPr>
        </p:nvSpPr>
        <p:spPr>
          <a:xfrm>
            <a:off x="457200" y="2060575"/>
            <a:ext cx="3279775" cy="1968500"/>
          </a:xfrm>
        </p:spPr>
        <p:txBody>
          <a:bodyPr/>
          <a:lstStyle/>
          <a:p>
            <a:pPr eaLnBrk="1" hangingPunct="1"/>
            <a:r>
              <a:rPr lang="en-US" sz="2400" smtClean="0"/>
              <a:t>Like a water wave, a sine wave has crests, troughs and amplitude</a:t>
            </a:r>
          </a:p>
        </p:txBody>
      </p:sp>
      <p:sp>
        <p:nvSpPr>
          <p:cNvPr id="4" name="Title 3"/>
          <p:cNvSpPr>
            <a:spLocks noGrp="1"/>
          </p:cNvSpPr>
          <p:nvPr>
            <p:ph type="title"/>
          </p:nvPr>
        </p:nvSpPr>
        <p:spPr>
          <a:xfrm>
            <a:off x="0" y="273050"/>
            <a:ext cx="3922713" cy="982663"/>
          </a:xfrm>
        </p:spPr>
        <p:txBody>
          <a:bodyPr/>
          <a:lstStyle/>
          <a:p>
            <a:pPr algn="ctr" eaLnBrk="1" hangingPunct="1">
              <a:defRPr/>
            </a:pPr>
            <a:r>
              <a:rPr lang="en-US" dirty="0" smtClean="0">
                <a:solidFill>
                  <a:schemeClr val="tx1"/>
                </a:solidFill>
                <a:ea typeface="+mn-ea"/>
              </a:rPr>
              <a:t>A sine curve is a pictorial representation of a wave. </a:t>
            </a:r>
            <a:endParaRPr lang="en-US" dirty="0" smtClean="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p:spPr>
        <p:txBody>
          <a:bodyPr/>
          <a:lstStyle/>
          <a:p>
            <a:fld id="{16672F62-8D74-4577-9091-81D7C10D3354}"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481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4820" name="Rectangle 2"/>
          <p:cNvSpPr>
            <a:spLocks noGrp="1" noChangeArrowheads="1"/>
          </p:cNvSpPr>
          <p:nvPr>
            <p:ph type="title"/>
          </p:nvPr>
        </p:nvSpPr>
        <p:spPr/>
        <p:txBody>
          <a:bodyPr/>
          <a:lstStyle/>
          <a:p>
            <a:pPr eaLnBrk="1" hangingPunct="1"/>
            <a:r>
              <a:rPr lang="en-US" i="1" smtClean="0"/>
              <a:t>Demo</a:t>
            </a:r>
            <a:r>
              <a:rPr lang="en-US" smtClean="0"/>
              <a:t>: Singing Rod</a:t>
            </a:r>
          </a:p>
        </p:txBody>
      </p:sp>
      <p:sp>
        <p:nvSpPr>
          <p:cNvPr id="34821" name="Rectangle 3"/>
          <p:cNvSpPr>
            <a:spLocks noGrp="1" noChangeArrowheads="1"/>
          </p:cNvSpPr>
          <p:nvPr>
            <p:ph type="body" idx="1"/>
          </p:nvPr>
        </p:nvSpPr>
        <p:spPr>
          <a:xfrm>
            <a:off x="457200" y="1600200"/>
            <a:ext cx="4546600" cy="4525963"/>
          </a:xfrm>
        </p:spPr>
        <p:txBody>
          <a:bodyPr/>
          <a:lstStyle/>
          <a:p>
            <a:pPr eaLnBrk="1" hangingPunct="1">
              <a:buFontTx/>
              <a:buNone/>
            </a:pPr>
            <a:r>
              <a:rPr lang="en-US" smtClean="0"/>
              <a:t>Stoking an aluminum rod with rosin-covered fingers induces loud vibrations at the rod’s natural frequency.</a:t>
            </a:r>
          </a:p>
          <a:p>
            <a:pPr eaLnBrk="1" hangingPunct="1">
              <a:buFontTx/>
              <a:buNone/>
            </a:pPr>
            <a:endParaRPr lang="en-US" smtClean="0"/>
          </a:p>
        </p:txBody>
      </p:sp>
      <p:pic>
        <p:nvPicPr>
          <p:cNvPr id="34822" name="Picture 5" descr="3D4020"/>
          <p:cNvPicPr>
            <a:picLocks noChangeAspect="1" noChangeArrowheads="1"/>
          </p:cNvPicPr>
          <p:nvPr/>
        </p:nvPicPr>
        <p:blipFill>
          <a:blip r:embed="rId3" cstate="print"/>
          <a:srcRect/>
          <a:stretch>
            <a:fillRect/>
          </a:stretch>
        </p:blipFill>
        <p:spPr bwMode="auto">
          <a:xfrm>
            <a:off x="4914900" y="2647950"/>
            <a:ext cx="4025900" cy="3556000"/>
          </a:xfrm>
          <a:prstGeom prst="rect">
            <a:avLst/>
          </a:prstGeom>
          <a:noFill/>
          <a:ln w="9525">
            <a:noFill/>
            <a:miter lim="800000"/>
            <a:headEnd/>
            <a:tailEnd/>
          </a:ln>
        </p:spPr>
      </p:pic>
      <p:pic>
        <p:nvPicPr>
          <p:cNvPr id="34823" name="Picture 7" descr="3d40-20"/>
          <p:cNvPicPr>
            <a:picLocks noChangeAspect="1" noChangeArrowheads="1"/>
          </p:cNvPicPr>
          <p:nvPr/>
        </p:nvPicPr>
        <p:blipFill>
          <a:blip r:embed="rId4" cstate="print"/>
          <a:srcRect/>
          <a:stretch>
            <a:fillRect/>
          </a:stretch>
        </p:blipFill>
        <p:spPr bwMode="auto">
          <a:xfrm>
            <a:off x="1025525" y="4229100"/>
            <a:ext cx="3359150" cy="212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Date Placeholder 3"/>
          <p:cNvSpPr>
            <a:spLocks noGrp="1"/>
          </p:cNvSpPr>
          <p:nvPr>
            <p:ph type="dt" sz="quarter" idx="10"/>
          </p:nvPr>
        </p:nvSpPr>
        <p:spPr>
          <a:noFill/>
        </p:spPr>
        <p:txBody>
          <a:bodyPr/>
          <a:lstStyle/>
          <a:p>
            <a:fld id="{1C489914-CC64-4BAB-99CE-D1588E67CD23}"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584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5844" name="Rectangle 2"/>
          <p:cNvSpPr>
            <a:spLocks noGrp="1" noChangeArrowheads="1"/>
          </p:cNvSpPr>
          <p:nvPr>
            <p:ph type="title"/>
          </p:nvPr>
        </p:nvSpPr>
        <p:spPr/>
        <p:txBody>
          <a:bodyPr/>
          <a:lstStyle/>
          <a:p>
            <a:pPr eaLnBrk="1" hangingPunct="1"/>
            <a:r>
              <a:rPr lang="en-US" smtClean="0"/>
              <a:t>Resonance</a:t>
            </a:r>
          </a:p>
        </p:txBody>
      </p:sp>
      <p:sp>
        <p:nvSpPr>
          <p:cNvPr id="35845" name="Rectangle 3"/>
          <p:cNvSpPr>
            <a:spLocks noGrp="1" noChangeArrowheads="1"/>
          </p:cNvSpPr>
          <p:nvPr>
            <p:ph type="body" idx="1"/>
          </p:nvPr>
        </p:nvSpPr>
        <p:spPr>
          <a:xfrm>
            <a:off x="546100" y="1397000"/>
            <a:ext cx="8394700" cy="1935163"/>
          </a:xfrm>
        </p:spPr>
        <p:txBody>
          <a:bodyPr/>
          <a:lstStyle/>
          <a:p>
            <a:pPr eaLnBrk="1" hangingPunct="1">
              <a:buFontTx/>
              <a:buNone/>
            </a:pPr>
            <a:r>
              <a:rPr lang="en-US" sz="2800" smtClean="0"/>
              <a:t>Resonance occurs when forced vibrations match an object’s natural frequency.</a:t>
            </a:r>
          </a:p>
          <a:p>
            <a:pPr eaLnBrk="1" hangingPunct="1">
              <a:buFontTx/>
              <a:buNone/>
            </a:pPr>
            <a:r>
              <a:rPr lang="en-US" sz="2800" smtClean="0"/>
              <a:t>Oscillations grow in amplitude due to synchronized transfer of energy into the vibrating object.</a:t>
            </a:r>
          </a:p>
        </p:txBody>
      </p:sp>
      <p:pic>
        <p:nvPicPr>
          <p:cNvPr id="35846" name="Picture 7" descr="A swing resonance"/>
          <p:cNvPicPr>
            <a:picLocks noChangeAspect="1" noChangeArrowheads="1" noCrop="1"/>
          </p:cNvPicPr>
          <p:nvPr/>
        </p:nvPicPr>
        <p:blipFill>
          <a:blip r:embed="rId3" cstate="print"/>
          <a:srcRect/>
          <a:stretch>
            <a:fillRect/>
          </a:stretch>
        </p:blipFill>
        <p:spPr bwMode="auto">
          <a:xfrm>
            <a:off x="4102100" y="3468688"/>
            <a:ext cx="2882900" cy="2608262"/>
          </a:xfrm>
          <a:prstGeom prst="rect">
            <a:avLst/>
          </a:prstGeom>
          <a:noFill/>
          <a:ln w="9525">
            <a:noFill/>
            <a:miter lim="800000"/>
            <a:headEnd/>
            <a:tailEnd/>
          </a:ln>
        </p:spPr>
      </p:pic>
      <p:pic>
        <p:nvPicPr>
          <p:cNvPr id="35847" name="Picture 9" descr="Push"/>
          <p:cNvPicPr>
            <a:picLocks noChangeAspect="1" noChangeArrowheads="1"/>
          </p:cNvPicPr>
          <p:nvPr/>
        </p:nvPicPr>
        <p:blipFill>
          <a:blip r:embed="rId4" cstate="print"/>
          <a:srcRect/>
          <a:stretch>
            <a:fillRect/>
          </a:stretch>
        </p:blipFill>
        <p:spPr bwMode="auto">
          <a:xfrm>
            <a:off x="1301750" y="3257550"/>
            <a:ext cx="2095500" cy="297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6600" b="1" smtClean="0"/>
              <a:t>Natural Frequency...</a:t>
            </a:r>
          </a:p>
        </p:txBody>
      </p:sp>
      <p:sp>
        <p:nvSpPr>
          <p:cNvPr id="62467" name="Rectangle 3"/>
          <p:cNvSpPr>
            <a:spLocks noGrp="1" noChangeArrowheads="1"/>
          </p:cNvSpPr>
          <p:nvPr>
            <p:ph type="body" idx="1"/>
          </p:nvPr>
        </p:nvSpPr>
        <p:spPr>
          <a:xfrm>
            <a:off x="990600" y="1828800"/>
            <a:ext cx="7772400" cy="4114800"/>
          </a:xfrm>
        </p:spPr>
        <p:txBody>
          <a:bodyPr/>
          <a:lstStyle/>
          <a:p>
            <a:r>
              <a:rPr lang="en-US" smtClean="0"/>
              <a:t>…the frequency at which an elastic object naturally tends to vibrate.  </a:t>
            </a:r>
          </a:p>
          <a:p>
            <a:endParaRPr lang="en-US" smtClean="0"/>
          </a:p>
          <a:p>
            <a:r>
              <a:rPr lang="en-US" smtClean="0"/>
              <a:t>At this frequency, a </a:t>
            </a:r>
            <a:r>
              <a:rPr lang="en-US" u="sng" smtClean="0"/>
              <a:t>minimum energy</a:t>
            </a:r>
            <a:r>
              <a:rPr lang="en-US" smtClean="0"/>
              <a:t> is required to produce a forced vibration.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animEffect transition="in" filter="box(out)">
                                      <p:cBhvr>
                                        <p:cTn id="7" dur="500"/>
                                        <p:tgtEl>
                                          <p:spTgt spid="6246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2467">
                                            <p:txEl>
                                              <p:pRg st="2" end="2"/>
                                            </p:txEl>
                                          </p:spTgt>
                                        </p:tgtEl>
                                        <p:attrNameLst>
                                          <p:attrName>style.visibility</p:attrName>
                                        </p:attrNameLst>
                                      </p:cBhvr>
                                      <p:to>
                                        <p:strVal val="visible"/>
                                      </p:to>
                                    </p:set>
                                    <p:animEffect transition="in" filter="box(out)">
                                      <p:cBhvr>
                                        <p:cTn id="12" dur="500"/>
                                        <p:tgtEl>
                                          <p:spTgt spid="62467">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bldLvl="2" autoUpdateAnimBg="0"/>
    </p:bld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Rectangle 2050"/>
          <p:cNvSpPr>
            <a:spLocks noGrp="1" noChangeArrowheads="1"/>
          </p:cNvSpPr>
          <p:nvPr>
            <p:ph type="title"/>
          </p:nvPr>
        </p:nvSpPr>
        <p:spPr/>
        <p:txBody>
          <a:bodyPr/>
          <a:lstStyle/>
          <a:p>
            <a:r>
              <a:rPr lang="en-US" sz="6600" b="1" smtClean="0"/>
              <a:t>Natural Frequency...</a:t>
            </a:r>
          </a:p>
        </p:txBody>
      </p:sp>
      <p:sp>
        <p:nvSpPr>
          <p:cNvPr id="92163" name="Rectangle 2051"/>
          <p:cNvSpPr>
            <a:spLocks noGrp="1" noChangeArrowheads="1"/>
          </p:cNvSpPr>
          <p:nvPr>
            <p:ph type="body" idx="1"/>
          </p:nvPr>
        </p:nvSpPr>
        <p:spPr>
          <a:xfrm>
            <a:off x="838200" y="1905000"/>
            <a:ext cx="7772400" cy="4114800"/>
          </a:xfrm>
        </p:spPr>
        <p:txBody>
          <a:bodyPr/>
          <a:lstStyle/>
          <a:p>
            <a:r>
              <a:rPr lang="en-US" smtClean="0"/>
              <a:t>The natural frequency of a body depends on its ...</a:t>
            </a:r>
          </a:p>
          <a:p>
            <a:pPr lvl="1"/>
            <a:r>
              <a:rPr lang="en-US" smtClean="0"/>
              <a:t>elasticity</a:t>
            </a:r>
          </a:p>
          <a:p>
            <a:pPr lvl="1"/>
            <a:r>
              <a:rPr lang="en-US" smtClean="0"/>
              <a:t>size</a:t>
            </a:r>
          </a:p>
          <a:p>
            <a:pPr lvl="1"/>
            <a:r>
              <a:rPr lang="en-US" smtClean="0"/>
              <a:t>shape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Effect transition="in" filter="box(out)">
                                      <p:cBhvr>
                                        <p:cTn id="7" dur="500"/>
                                        <p:tgtEl>
                                          <p:spTgt spid="9216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63">
                                            <p:txEl>
                                              <p:pRg st="1" end="1"/>
                                            </p:txEl>
                                          </p:spTgt>
                                        </p:tgtEl>
                                        <p:attrNameLst>
                                          <p:attrName>style.visibility</p:attrName>
                                        </p:attrNameLst>
                                      </p:cBhvr>
                                      <p:to>
                                        <p:strVal val="visible"/>
                                      </p:to>
                                    </p:set>
                                    <p:animEffect transition="in" filter="box(out)">
                                      <p:cBhvr>
                                        <p:cTn id="12" dur="500"/>
                                        <p:tgtEl>
                                          <p:spTgt spid="9216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63">
                                            <p:txEl>
                                              <p:pRg st="2" end="2"/>
                                            </p:txEl>
                                          </p:spTgt>
                                        </p:tgtEl>
                                        <p:attrNameLst>
                                          <p:attrName>style.visibility</p:attrName>
                                        </p:attrNameLst>
                                      </p:cBhvr>
                                      <p:to>
                                        <p:strVal val="visible"/>
                                      </p:to>
                                    </p:set>
                                    <p:animEffect transition="in" filter="box(out)">
                                      <p:cBhvr>
                                        <p:cTn id="17" dur="500"/>
                                        <p:tgtEl>
                                          <p:spTgt spid="9216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63">
                                            <p:txEl>
                                              <p:pRg st="3" end="3"/>
                                            </p:txEl>
                                          </p:spTgt>
                                        </p:tgtEl>
                                        <p:attrNameLst>
                                          <p:attrName>style.visibility</p:attrName>
                                        </p:attrNameLst>
                                      </p:cBhvr>
                                      <p:to>
                                        <p:strVal val="visible"/>
                                      </p:to>
                                    </p:set>
                                    <p:animEffect transition="in" filter="box(out)">
                                      <p:cBhvr>
                                        <p:cTn id="22" dur="500"/>
                                        <p:tgtEl>
                                          <p:spTgt spid="9216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bldLvl="2"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85800" y="152400"/>
            <a:ext cx="7772400" cy="685800"/>
          </a:xfrm>
        </p:spPr>
        <p:txBody>
          <a:bodyPr/>
          <a:lstStyle/>
          <a:p>
            <a:r>
              <a:rPr lang="en-US" sz="4000" b="1" smtClean="0"/>
              <a:t>Natural Frequency Examples</a:t>
            </a:r>
            <a:endParaRPr lang="en-US" sz="4000" smtClean="0"/>
          </a:p>
        </p:txBody>
      </p:sp>
      <p:sp>
        <p:nvSpPr>
          <p:cNvPr id="64515" name="Rectangle 3"/>
          <p:cNvSpPr>
            <a:spLocks noGrp="1" noChangeArrowheads="1"/>
          </p:cNvSpPr>
          <p:nvPr>
            <p:ph type="body" idx="1"/>
          </p:nvPr>
        </p:nvSpPr>
        <p:spPr>
          <a:xfrm>
            <a:off x="1600200" y="838200"/>
            <a:ext cx="6629400" cy="4114800"/>
          </a:xfrm>
        </p:spPr>
        <p:txBody>
          <a:bodyPr/>
          <a:lstStyle/>
          <a:p>
            <a:pPr>
              <a:lnSpc>
                <a:spcPct val="90000"/>
              </a:lnSpc>
            </a:pPr>
            <a:r>
              <a:rPr lang="en-US" sz="2800" smtClean="0"/>
              <a:t>Mass on a Spring </a:t>
            </a:r>
          </a:p>
          <a:p>
            <a:pPr>
              <a:lnSpc>
                <a:spcPct val="90000"/>
              </a:lnSpc>
            </a:pPr>
            <a:r>
              <a:rPr lang="en-US" sz="2800" smtClean="0"/>
              <a:t>Ringing Small and Large Bells</a:t>
            </a:r>
          </a:p>
          <a:p>
            <a:pPr>
              <a:lnSpc>
                <a:spcPct val="90000"/>
              </a:lnSpc>
            </a:pPr>
            <a:r>
              <a:rPr lang="en-US" sz="2800" smtClean="0"/>
              <a:t>Xylophone </a:t>
            </a:r>
          </a:p>
          <a:p>
            <a:pPr>
              <a:lnSpc>
                <a:spcPct val="90000"/>
              </a:lnSpc>
            </a:pPr>
            <a:r>
              <a:rPr lang="en-US" sz="2800" smtClean="0"/>
              <a:t>Singing Rod</a:t>
            </a:r>
          </a:p>
          <a:p>
            <a:pPr>
              <a:lnSpc>
                <a:spcPct val="90000"/>
              </a:lnSpc>
            </a:pPr>
            <a:r>
              <a:rPr lang="en-US" sz="2800" smtClean="0"/>
              <a:t>Rubbing a Wine Glass</a:t>
            </a:r>
          </a:p>
          <a:p>
            <a:pPr>
              <a:lnSpc>
                <a:spcPct val="90000"/>
              </a:lnSpc>
            </a:pPr>
            <a:r>
              <a:rPr lang="en-US" sz="2800" smtClean="0"/>
              <a:t>Dropping Aluminum Rods</a:t>
            </a:r>
          </a:p>
          <a:p>
            <a:pPr>
              <a:lnSpc>
                <a:spcPct val="90000"/>
              </a:lnSpc>
            </a:pPr>
            <a:r>
              <a:rPr lang="en-US" sz="2800" smtClean="0"/>
              <a:t>Boom Whackers</a:t>
            </a:r>
          </a:p>
          <a:p>
            <a:pPr>
              <a:lnSpc>
                <a:spcPct val="90000"/>
              </a:lnSpc>
            </a:pPr>
            <a:r>
              <a:rPr lang="en-US" sz="2800" smtClean="0"/>
              <a:t>Organ Pipe</a:t>
            </a:r>
          </a:p>
          <a:p>
            <a:pPr>
              <a:lnSpc>
                <a:spcPct val="90000"/>
              </a:lnSpc>
            </a:pPr>
            <a:r>
              <a:rPr lang="en-US" sz="2800" smtClean="0"/>
              <a:t>Ruben’s Tube (</a:t>
            </a:r>
            <a:r>
              <a:rPr lang="en-US" sz="1200" smtClean="0">
                <a:hlinkClick r:id="rId3"/>
              </a:rPr>
              <a:t>http://www.youtube.com/watch?v=HpovwbPGEoo</a:t>
            </a:r>
            <a:r>
              <a:rPr lang="en-US" sz="2800" smtClean="0"/>
              <a:t>)</a:t>
            </a:r>
          </a:p>
          <a:p>
            <a:pPr>
              <a:lnSpc>
                <a:spcPct val="90000"/>
              </a:lnSpc>
            </a:pPr>
            <a:endParaRPr lang="en-US" sz="28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box(out)">
                                      <p:cBhvr>
                                        <p:cTn id="7" dur="500"/>
                                        <p:tgtEl>
                                          <p:spTgt spid="645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4515">
                                            <p:txEl>
                                              <p:pRg st="1" end="1"/>
                                            </p:txEl>
                                          </p:spTgt>
                                        </p:tgtEl>
                                        <p:attrNameLst>
                                          <p:attrName>style.visibility</p:attrName>
                                        </p:attrNameLst>
                                      </p:cBhvr>
                                      <p:to>
                                        <p:strVal val="visible"/>
                                      </p:to>
                                    </p:set>
                                    <p:animEffect transition="in" filter="box(out)">
                                      <p:cBhvr>
                                        <p:cTn id="12" dur="500"/>
                                        <p:tgtEl>
                                          <p:spTgt spid="6451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4515">
                                            <p:txEl>
                                              <p:pRg st="2" end="2"/>
                                            </p:txEl>
                                          </p:spTgt>
                                        </p:tgtEl>
                                        <p:attrNameLst>
                                          <p:attrName>style.visibility</p:attrName>
                                        </p:attrNameLst>
                                      </p:cBhvr>
                                      <p:to>
                                        <p:strVal val="visible"/>
                                      </p:to>
                                    </p:set>
                                    <p:animEffect transition="in" filter="box(out)">
                                      <p:cBhvr>
                                        <p:cTn id="17" dur="500"/>
                                        <p:tgtEl>
                                          <p:spTgt spid="6451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4515">
                                            <p:txEl>
                                              <p:pRg st="3" end="3"/>
                                            </p:txEl>
                                          </p:spTgt>
                                        </p:tgtEl>
                                        <p:attrNameLst>
                                          <p:attrName>style.visibility</p:attrName>
                                        </p:attrNameLst>
                                      </p:cBhvr>
                                      <p:to>
                                        <p:strVal val="visible"/>
                                      </p:to>
                                    </p:set>
                                    <p:animEffect transition="in" filter="box(out)">
                                      <p:cBhvr>
                                        <p:cTn id="22" dur="500"/>
                                        <p:tgtEl>
                                          <p:spTgt spid="6451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4515">
                                            <p:txEl>
                                              <p:pRg st="4" end="4"/>
                                            </p:txEl>
                                          </p:spTgt>
                                        </p:tgtEl>
                                        <p:attrNameLst>
                                          <p:attrName>style.visibility</p:attrName>
                                        </p:attrNameLst>
                                      </p:cBhvr>
                                      <p:to>
                                        <p:strVal val="visible"/>
                                      </p:to>
                                    </p:set>
                                    <p:animEffect transition="in" filter="box(out)">
                                      <p:cBhvr>
                                        <p:cTn id="27" dur="500"/>
                                        <p:tgtEl>
                                          <p:spTgt spid="6451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64515">
                                            <p:txEl>
                                              <p:pRg st="5" end="5"/>
                                            </p:txEl>
                                          </p:spTgt>
                                        </p:tgtEl>
                                        <p:attrNameLst>
                                          <p:attrName>style.visibility</p:attrName>
                                        </p:attrNameLst>
                                      </p:cBhvr>
                                      <p:to>
                                        <p:strVal val="visible"/>
                                      </p:to>
                                    </p:set>
                                    <p:animEffect transition="in" filter="box(out)">
                                      <p:cBhvr>
                                        <p:cTn id="32" dur="500"/>
                                        <p:tgtEl>
                                          <p:spTgt spid="6451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64515">
                                            <p:txEl>
                                              <p:pRg st="6" end="6"/>
                                            </p:txEl>
                                          </p:spTgt>
                                        </p:tgtEl>
                                        <p:attrNameLst>
                                          <p:attrName>style.visibility</p:attrName>
                                        </p:attrNameLst>
                                      </p:cBhvr>
                                      <p:to>
                                        <p:strVal val="visible"/>
                                      </p:to>
                                    </p:set>
                                    <p:animEffect transition="in" filter="box(out)">
                                      <p:cBhvr>
                                        <p:cTn id="37" dur="500"/>
                                        <p:tgtEl>
                                          <p:spTgt spid="64515">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64515">
                                            <p:txEl>
                                              <p:pRg st="7" end="7"/>
                                            </p:txEl>
                                          </p:spTgt>
                                        </p:tgtEl>
                                        <p:attrNameLst>
                                          <p:attrName>style.visibility</p:attrName>
                                        </p:attrNameLst>
                                      </p:cBhvr>
                                      <p:to>
                                        <p:strVal val="visible"/>
                                      </p:to>
                                    </p:set>
                                    <p:animEffect transition="in" filter="box(out)">
                                      <p:cBhvr>
                                        <p:cTn id="42" dur="500"/>
                                        <p:tgtEl>
                                          <p:spTgt spid="64515">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64515">
                                            <p:txEl>
                                              <p:pRg st="8" end="8"/>
                                            </p:txEl>
                                          </p:spTgt>
                                        </p:tgtEl>
                                        <p:attrNameLst>
                                          <p:attrName>style.visibility</p:attrName>
                                        </p:attrNameLst>
                                      </p:cBhvr>
                                      <p:to>
                                        <p:strVal val="visible"/>
                                      </p:to>
                                    </p:set>
                                    <p:animEffect transition="in" filter="box(out)">
                                      <p:cBhvr>
                                        <p:cTn id="47" dur="500"/>
                                        <p:tgtEl>
                                          <p:spTgt spid="64515">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z="7200" b="1" smtClean="0"/>
              <a:t>Resonance...</a:t>
            </a:r>
            <a:endParaRPr lang="en-US" smtClean="0"/>
          </a:p>
        </p:txBody>
      </p:sp>
      <p:sp>
        <p:nvSpPr>
          <p:cNvPr id="65539" name="Rectangle 3"/>
          <p:cNvSpPr>
            <a:spLocks noGrp="1" noChangeArrowheads="1"/>
          </p:cNvSpPr>
          <p:nvPr>
            <p:ph type="body" idx="1"/>
          </p:nvPr>
        </p:nvSpPr>
        <p:spPr>
          <a:xfrm>
            <a:off x="685800" y="1828800"/>
            <a:ext cx="8153400" cy="4114800"/>
          </a:xfrm>
        </p:spPr>
        <p:txBody>
          <a:bodyPr/>
          <a:lstStyle/>
          <a:p>
            <a:r>
              <a:rPr lang="en-US" smtClean="0"/>
              <a:t>…is the result of </a:t>
            </a:r>
            <a:r>
              <a:rPr lang="en-US" u="sng" smtClean="0"/>
              <a:t>forced vibrations</a:t>
            </a:r>
            <a:r>
              <a:rPr lang="en-US" smtClean="0"/>
              <a:t> in a body when the applied frequency…</a:t>
            </a:r>
          </a:p>
          <a:p>
            <a:r>
              <a:rPr lang="en-US" smtClean="0"/>
              <a:t>...matches the </a:t>
            </a:r>
            <a:r>
              <a:rPr lang="en-US" u="sng" smtClean="0"/>
              <a:t>natural frequency</a:t>
            </a:r>
            <a:r>
              <a:rPr lang="en-US" smtClean="0"/>
              <a:t> of the body.</a:t>
            </a:r>
          </a:p>
          <a:p>
            <a:endParaRPr lang="en-US" smtClean="0"/>
          </a:p>
          <a:p>
            <a:r>
              <a:rPr lang="en-US" smtClean="0"/>
              <a:t>The resulting vibration has a </a:t>
            </a:r>
            <a:r>
              <a:rPr lang="en-US" u="sng" smtClean="0"/>
              <a:t>high amplitude</a:t>
            </a:r>
            <a:r>
              <a:rPr lang="en-US" smtClean="0"/>
              <a:t> and can destroy the body that is vibrating.</a:t>
            </a:r>
          </a:p>
          <a:p>
            <a:endParaRPr lang="en-US" smtClean="0"/>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box(out)">
                                      <p:cBhvr>
                                        <p:cTn id="7" dur="500"/>
                                        <p:tgtEl>
                                          <p:spTgt spid="655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5539">
                                            <p:txEl>
                                              <p:pRg st="1" end="1"/>
                                            </p:txEl>
                                          </p:spTgt>
                                        </p:tgtEl>
                                        <p:attrNameLst>
                                          <p:attrName>style.visibility</p:attrName>
                                        </p:attrNameLst>
                                      </p:cBhvr>
                                      <p:to>
                                        <p:strVal val="visible"/>
                                      </p:to>
                                    </p:set>
                                    <p:animEffect transition="in" filter="box(out)">
                                      <p:cBhvr>
                                        <p:cTn id="12" dur="500"/>
                                        <p:tgtEl>
                                          <p:spTgt spid="6553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5539">
                                            <p:txEl>
                                              <p:pRg st="3" end="3"/>
                                            </p:txEl>
                                          </p:spTgt>
                                        </p:tgtEl>
                                        <p:attrNameLst>
                                          <p:attrName>style.visibility</p:attrName>
                                        </p:attrNameLst>
                                      </p:cBhvr>
                                      <p:to>
                                        <p:strVal val="visible"/>
                                      </p:to>
                                    </p:set>
                                    <p:animEffect transition="in" filter="box(out)">
                                      <p:cBhvr>
                                        <p:cTn id="17" dur="500"/>
                                        <p:tgtEl>
                                          <p:spTgt spid="6553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mtClean="0"/>
              <a:t>Acoustic Resonance</a:t>
            </a:r>
          </a:p>
        </p:txBody>
      </p:sp>
      <p:sp>
        <p:nvSpPr>
          <p:cNvPr id="36867" name="Rectangle 3"/>
          <p:cNvSpPr>
            <a:spLocks noGrp="1" noChangeArrowheads="1"/>
          </p:cNvSpPr>
          <p:nvPr>
            <p:ph type="body" idx="1"/>
          </p:nvPr>
        </p:nvSpPr>
        <p:spPr>
          <a:xfrm>
            <a:off x="457200" y="1600200"/>
            <a:ext cx="8153400" cy="1338263"/>
          </a:xfrm>
        </p:spPr>
        <p:txBody>
          <a:bodyPr/>
          <a:lstStyle/>
          <a:p>
            <a:pPr>
              <a:buFontTx/>
              <a:buNone/>
            </a:pPr>
            <a:r>
              <a:rPr lang="en-US" sz="3600" smtClean="0"/>
              <a:t>Sound at an object’s natural frequency can produce resonant vibrations.</a:t>
            </a:r>
          </a:p>
        </p:txBody>
      </p:sp>
      <p:pic>
        <p:nvPicPr>
          <p:cNvPr id="36868" name="Picture 7" descr="x_10"/>
          <p:cNvPicPr>
            <a:picLocks noChangeAspect="1" noChangeArrowheads="1"/>
          </p:cNvPicPr>
          <p:nvPr/>
        </p:nvPicPr>
        <p:blipFill>
          <a:blip r:embed="rId3" cstate="print"/>
          <a:srcRect/>
          <a:stretch>
            <a:fillRect/>
          </a:stretch>
        </p:blipFill>
        <p:spPr bwMode="auto">
          <a:xfrm>
            <a:off x="4770438" y="3025775"/>
            <a:ext cx="3960812" cy="3486150"/>
          </a:xfrm>
          <a:prstGeom prst="rect">
            <a:avLst/>
          </a:prstGeom>
          <a:noFill/>
          <a:ln w="9525">
            <a:noFill/>
            <a:miter lim="800000"/>
            <a:headEnd/>
            <a:tailEnd/>
          </a:ln>
        </p:spPr>
      </p:pic>
      <p:sp>
        <p:nvSpPr>
          <p:cNvPr id="36869" name="Text Box 9"/>
          <p:cNvSpPr txBox="1">
            <a:spLocks noChangeArrowheads="1"/>
          </p:cNvSpPr>
          <p:nvPr/>
        </p:nvSpPr>
        <p:spPr bwMode="auto">
          <a:xfrm>
            <a:off x="365125" y="3097213"/>
            <a:ext cx="4222750" cy="2835275"/>
          </a:xfrm>
          <a:prstGeom prst="rect">
            <a:avLst/>
          </a:prstGeom>
          <a:noFill/>
          <a:ln w="9525">
            <a:noFill/>
            <a:miter lim="800000"/>
            <a:headEnd/>
            <a:tailEnd/>
          </a:ln>
        </p:spPr>
        <p:txBody>
          <a:bodyPr>
            <a:spAutoFit/>
          </a:bodyPr>
          <a:lstStyle/>
          <a:p>
            <a:r>
              <a:rPr lang="en-US" sz="2000"/>
              <a:t>If the amplitude of the sound is sufficiently large, resonant vibrations can shatter a wine glass.</a:t>
            </a:r>
          </a:p>
          <a:p>
            <a:endParaRPr lang="en-US" sz="2000"/>
          </a:p>
          <a:p>
            <a:r>
              <a:rPr lang="en-US" sz="2000"/>
              <a:t>As shown by </a:t>
            </a:r>
            <a:r>
              <a:rPr lang="en-US" sz="2000" i="1"/>
              <a:t>Myth Busters</a:t>
            </a:r>
            <a:r>
              <a:rPr lang="en-US" sz="2000"/>
              <a:t>, this may even be achieved by exceptionally powerful singers (and by average singers using electronic amplifiers).</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z="4000" smtClean="0"/>
              <a:t>Resonance Demos</a:t>
            </a:r>
          </a:p>
        </p:txBody>
      </p:sp>
      <p:sp>
        <p:nvSpPr>
          <p:cNvPr id="103427" name="Rectangle 3"/>
          <p:cNvSpPr>
            <a:spLocks noGrp="1" noChangeArrowheads="1"/>
          </p:cNvSpPr>
          <p:nvPr>
            <p:ph idx="1"/>
          </p:nvPr>
        </p:nvSpPr>
        <p:spPr/>
        <p:txBody>
          <a:bodyPr/>
          <a:lstStyle/>
          <a:p>
            <a:r>
              <a:rPr lang="en-US" sz="3600" smtClean="0"/>
              <a:t>Chinese Spouting Bowl</a:t>
            </a:r>
          </a:p>
          <a:p>
            <a:r>
              <a:rPr lang="en-US" sz="3600" smtClean="0"/>
              <a:t>Tibetan Bowl</a:t>
            </a:r>
          </a:p>
          <a:p>
            <a:r>
              <a:rPr lang="en-US" sz="3600" smtClean="0"/>
              <a:t>PVP Pipes</a:t>
            </a:r>
          </a:p>
          <a:p>
            <a:r>
              <a:rPr lang="en-US" sz="3600" smtClean="0"/>
              <a:t>Iron Tube</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z="5400" b="1" smtClean="0"/>
              <a:t>Examples of Resonance</a:t>
            </a:r>
            <a:endParaRPr lang="en-US" smtClean="0"/>
          </a:p>
        </p:txBody>
      </p:sp>
      <p:sp>
        <p:nvSpPr>
          <p:cNvPr id="66563" name="Rectangle 3"/>
          <p:cNvSpPr>
            <a:spLocks noGrp="1" noChangeArrowheads="1"/>
          </p:cNvSpPr>
          <p:nvPr>
            <p:ph type="body" idx="1"/>
          </p:nvPr>
        </p:nvSpPr>
        <p:spPr>
          <a:xfrm>
            <a:off x="685800" y="1524000"/>
            <a:ext cx="7772400" cy="4114800"/>
          </a:xfrm>
        </p:spPr>
        <p:txBody>
          <a:bodyPr/>
          <a:lstStyle/>
          <a:p>
            <a:pPr>
              <a:lnSpc>
                <a:spcPct val="90000"/>
              </a:lnSpc>
            </a:pPr>
            <a:r>
              <a:rPr lang="en-US" sz="2800" smtClean="0"/>
              <a:t>mass on a spring at resonance</a:t>
            </a:r>
          </a:p>
          <a:p>
            <a:pPr>
              <a:lnSpc>
                <a:spcPct val="90000"/>
              </a:lnSpc>
            </a:pPr>
            <a:r>
              <a:rPr lang="en-US" sz="2800" smtClean="0"/>
              <a:t>swinging your legs in a swing</a:t>
            </a:r>
          </a:p>
          <a:p>
            <a:pPr>
              <a:lnSpc>
                <a:spcPct val="90000"/>
              </a:lnSpc>
            </a:pPr>
            <a:r>
              <a:rPr lang="en-US" sz="2800" smtClean="0"/>
              <a:t>breaking a wine glass using sound</a:t>
            </a:r>
          </a:p>
          <a:p>
            <a:pPr>
              <a:lnSpc>
                <a:spcPct val="90000"/>
              </a:lnSpc>
            </a:pPr>
            <a:r>
              <a:rPr lang="en-US" sz="2800" smtClean="0"/>
              <a:t>a singing rod caused by forced vibration</a:t>
            </a:r>
          </a:p>
          <a:p>
            <a:pPr>
              <a:lnSpc>
                <a:spcPct val="90000"/>
              </a:lnSpc>
            </a:pPr>
            <a:r>
              <a:rPr lang="en-US" sz="2800" smtClean="0"/>
              <a:t>fog horn </a:t>
            </a:r>
          </a:p>
          <a:p>
            <a:pPr>
              <a:lnSpc>
                <a:spcPct val="90000"/>
              </a:lnSpc>
            </a:pPr>
            <a:r>
              <a:rPr lang="en-US" sz="2800" smtClean="0"/>
              <a:t>a tuning fork exciting a guitar string</a:t>
            </a:r>
          </a:p>
          <a:p>
            <a:pPr lvl="1">
              <a:lnSpc>
                <a:spcPct val="90000"/>
              </a:lnSpc>
            </a:pPr>
            <a:r>
              <a:rPr lang="en-US" sz="1600" smtClean="0">
                <a:hlinkClick r:id="rId2"/>
              </a:rPr>
              <a:t>http://observe.phy.sfasu.edu/courses/phy101/lectures101/Movies/</a:t>
            </a:r>
            <a:r>
              <a:rPr lang="en-US" sz="1600" smtClean="0"/>
              <a:t> </a:t>
            </a:r>
          </a:p>
          <a:p>
            <a:pPr>
              <a:lnSpc>
                <a:spcPct val="90000"/>
              </a:lnSpc>
            </a:pPr>
            <a:r>
              <a:rPr lang="en-US" sz="2800" smtClean="0"/>
              <a:t>In 1940, the Tacoma Narrows Bridge was destroyed by wind-generated resonance.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blinds(horizontal)">
                                      <p:cBhvr>
                                        <p:cTn id="7" dur="500"/>
                                        <p:tgtEl>
                                          <p:spTgt spid="665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6563">
                                            <p:txEl>
                                              <p:pRg st="1" end="1"/>
                                            </p:txEl>
                                          </p:spTgt>
                                        </p:tgtEl>
                                        <p:attrNameLst>
                                          <p:attrName>style.visibility</p:attrName>
                                        </p:attrNameLst>
                                      </p:cBhvr>
                                      <p:to>
                                        <p:strVal val="visible"/>
                                      </p:to>
                                    </p:set>
                                    <p:animEffect transition="in" filter="blinds(horizontal)">
                                      <p:cBhvr>
                                        <p:cTn id="12" dur="500"/>
                                        <p:tgtEl>
                                          <p:spTgt spid="665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6563">
                                            <p:txEl>
                                              <p:pRg st="2" end="2"/>
                                            </p:txEl>
                                          </p:spTgt>
                                        </p:tgtEl>
                                        <p:attrNameLst>
                                          <p:attrName>style.visibility</p:attrName>
                                        </p:attrNameLst>
                                      </p:cBhvr>
                                      <p:to>
                                        <p:strVal val="visible"/>
                                      </p:to>
                                    </p:set>
                                    <p:animEffect transition="in" filter="blinds(horizontal)">
                                      <p:cBhvr>
                                        <p:cTn id="17" dur="500"/>
                                        <p:tgtEl>
                                          <p:spTgt spid="665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6563">
                                            <p:txEl>
                                              <p:pRg st="3" end="3"/>
                                            </p:txEl>
                                          </p:spTgt>
                                        </p:tgtEl>
                                        <p:attrNameLst>
                                          <p:attrName>style.visibility</p:attrName>
                                        </p:attrNameLst>
                                      </p:cBhvr>
                                      <p:to>
                                        <p:strVal val="visible"/>
                                      </p:to>
                                    </p:set>
                                    <p:animEffect transition="in" filter="blinds(horizontal)">
                                      <p:cBhvr>
                                        <p:cTn id="22" dur="500"/>
                                        <p:tgtEl>
                                          <p:spTgt spid="6656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6563">
                                            <p:txEl>
                                              <p:pRg st="4" end="4"/>
                                            </p:txEl>
                                          </p:spTgt>
                                        </p:tgtEl>
                                        <p:attrNameLst>
                                          <p:attrName>style.visibility</p:attrName>
                                        </p:attrNameLst>
                                      </p:cBhvr>
                                      <p:to>
                                        <p:strVal val="visible"/>
                                      </p:to>
                                    </p:set>
                                    <p:animEffect transition="in" filter="blinds(horizontal)">
                                      <p:cBhvr>
                                        <p:cTn id="27" dur="500"/>
                                        <p:tgtEl>
                                          <p:spTgt spid="6656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6563">
                                            <p:txEl>
                                              <p:pRg st="5" end="5"/>
                                            </p:txEl>
                                          </p:spTgt>
                                        </p:tgtEl>
                                        <p:attrNameLst>
                                          <p:attrName>style.visibility</p:attrName>
                                        </p:attrNameLst>
                                      </p:cBhvr>
                                      <p:to>
                                        <p:strVal val="visible"/>
                                      </p:to>
                                    </p:set>
                                    <p:animEffect transition="in" filter="blinds(horizontal)">
                                      <p:cBhvr>
                                        <p:cTn id="32" dur="500"/>
                                        <p:tgtEl>
                                          <p:spTgt spid="6656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6563">
                                            <p:txEl>
                                              <p:pRg st="6" end="6"/>
                                            </p:txEl>
                                          </p:spTgt>
                                        </p:tgtEl>
                                        <p:attrNameLst>
                                          <p:attrName>style.visibility</p:attrName>
                                        </p:attrNameLst>
                                      </p:cBhvr>
                                      <p:to>
                                        <p:strVal val="visible"/>
                                      </p:to>
                                    </p:set>
                                    <p:animEffect transition="in" filter="blinds(horizontal)">
                                      <p:cBhvr>
                                        <p:cTn id="37" dur="500"/>
                                        <p:tgtEl>
                                          <p:spTgt spid="6656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6563">
                                            <p:txEl>
                                              <p:pRg st="7" end="7"/>
                                            </p:txEl>
                                          </p:spTgt>
                                        </p:tgtEl>
                                        <p:attrNameLst>
                                          <p:attrName>style.visibility</p:attrName>
                                        </p:attrNameLst>
                                      </p:cBhvr>
                                      <p:to>
                                        <p:strVal val="visible"/>
                                      </p:to>
                                    </p:set>
                                    <p:animEffect transition="in" filter="blinds(horizontal)">
                                      <p:cBhvr>
                                        <p:cTn id="42" dur="500"/>
                                        <p:tgtEl>
                                          <p:spTgt spid="665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bldLvl="5" autoUpdateAnimBg="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endParaRPr lang="en-US" smtClean="0"/>
          </a:p>
        </p:txBody>
      </p:sp>
      <p:sp>
        <p:nvSpPr>
          <p:cNvPr id="105475" name="Rectangle 3"/>
          <p:cNvSpPr>
            <a:spLocks noGrp="1" noChangeArrowheads="1"/>
          </p:cNvSpPr>
          <p:nvPr>
            <p:ph idx="1"/>
          </p:nvPr>
        </p:nvSpPr>
        <p:spPr/>
        <p:txBody>
          <a:bodyPr/>
          <a:lstStyle/>
          <a:p>
            <a:pPr marL="609600" indent="-609600">
              <a:lnSpc>
                <a:spcPct val="150000"/>
              </a:lnSpc>
            </a:pPr>
            <a:r>
              <a:rPr lang="en-US" smtClean="0"/>
              <a:t>Imagine you’re sitting on a swing and want to go higher.  You pump your legs at a certain rate to increase your swinging.  </a:t>
            </a:r>
          </a:p>
          <a:p>
            <a:pPr marL="609600" indent="-609600">
              <a:lnSpc>
                <a:spcPct val="150000"/>
              </a:lnSpc>
            </a:pPr>
            <a:r>
              <a:rPr lang="en-US" smtClean="0"/>
              <a:t>This is an example of you creating </a:t>
            </a:r>
            <a:r>
              <a:rPr lang="en-US" b="1" u="sng" smtClean="0"/>
              <a:t>resonance</a:t>
            </a:r>
            <a:r>
              <a:rPr lang="en-US" smtClean="0"/>
              <a:t> by matching the frequency of the swing.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fld id="{9DF40E19-8541-40AD-91BE-1F888A11420E}"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433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4340" name="Rectangle 2"/>
          <p:cNvSpPr>
            <a:spLocks noGrp="1" noChangeArrowheads="1"/>
          </p:cNvSpPr>
          <p:nvPr>
            <p:ph type="title"/>
          </p:nvPr>
        </p:nvSpPr>
        <p:spPr/>
        <p:txBody>
          <a:bodyPr/>
          <a:lstStyle/>
          <a:p>
            <a:pPr eaLnBrk="1" hangingPunct="1"/>
            <a:r>
              <a:rPr lang="en-US" smtClean="0"/>
              <a:t>Waves</a:t>
            </a:r>
          </a:p>
        </p:txBody>
      </p:sp>
      <p:sp>
        <p:nvSpPr>
          <p:cNvPr id="14341" name="Rectangle 3"/>
          <p:cNvSpPr>
            <a:spLocks noGrp="1" noChangeArrowheads="1"/>
          </p:cNvSpPr>
          <p:nvPr>
            <p:ph type="body" idx="1"/>
          </p:nvPr>
        </p:nvSpPr>
        <p:spPr/>
        <p:txBody>
          <a:bodyPr/>
          <a:lstStyle/>
          <a:p>
            <a:pPr eaLnBrk="1" hangingPunct="1">
              <a:buFontTx/>
              <a:buNone/>
            </a:pPr>
            <a:r>
              <a:rPr lang="en-US" smtClean="0"/>
              <a:t>Concept of vibrations extends into the phenomenon of wave motion.</a:t>
            </a:r>
          </a:p>
        </p:txBody>
      </p:sp>
      <p:pic>
        <p:nvPicPr>
          <p:cNvPr id="14342" name="Picture 5" descr="abstract-waves"/>
          <p:cNvPicPr>
            <a:picLocks noChangeAspect="1" noChangeArrowheads="1"/>
          </p:cNvPicPr>
          <p:nvPr/>
        </p:nvPicPr>
        <p:blipFill>
          <a:blip r:embed="rId3" cstate="print"/>
          <a:srcRect/>
          <a:stretch>
            <a:fillRect/>
          </a:stretch>
        </p:blipFill>
        <p:spPr bwMode="auto">
          <a:xfrm>
            <a:off x="1454150" y="3367088"/>
            <a:ext cx="3810000" cy="2670175"/>
          </a:xfrm>
          <a:prstGeom prst="rect">
            <a:avLst/>
          </a:prstGeom>
          <a:noFill/>
          <a:ln w="9525">
            <a:noFill/>
            <a:miter lim="800000"/>
            <a:headEnd/>
            <a:tailEnd/>
          </a:ln>
        </p:spPr>
      </p:pic>
      <p:pic>
        <p:nvPicPr>
          <p:cNvPr id="14343" name="Picture 7" descr="LaTecn7"/>
          <p:cNvPicPr>
            <a:picLocks noChangeAspect="1" noChangeArrowheads="1"/>
          </p:cNvPicPr>
          <p:nvPr/>
        </p:nvPicPr>
        <p:blipFill>
          <a:blip r:embed="rId4" cstate="print"/>
          <a:srcRect/>
          <a:stretch>
            <a:fillRect/>
          </a:stretch>
        </p:blipFill>
        <p:spPr bwMode="auto">
          <a:xfrm>
            <a:off x="317500" y="2895600"/>
            <a:ext cx="2354263" cy="1765300"/>
          </a:xfrm>
          <a:prstGeom prst="rect">
            <a:avLst/>
          </a:prstGeom>
          <a:noFill/>
          <a:ln w="9525">
            <a:noFill/>
            <a:miter lim="800000"/>
            <a:headEnd/>
            <a:tailEnd/>
          </a:ln>
        </p:spPr>
      </p:pic>
      <p:pic>
        <p:nvPicPr>
          <p:cNvPr id="14344" name="Picture 9" descr="19-08Figure_FIG.jpg"/>
          <p:cNvPicPr>
            <a:picLocks noChangeAspect="1" noChangeArrowheads="1"/>
          </p:cNvPicPr>
          <p:nvPr/>
        </p:nvPicPr>
        <p:blipFill>
          <a:blip r:embed="rId5" cstate="print"/>
          <a:srcRect/>
          <a:stretch>
            <a:fillRect/>
          </a:stretch>
        </p:blipFill>
        <p:spPr bwMode="auto">
          <a:xfrm>
            <a:off x="5016500" y="2878138"/>
            <a:ext cx="3784600" cy="1238250"/>
          </a:xfrm>
          <a:prstGeom prst="rect">
            <a:avLst/>
          </a:prstGeom>
          <a:noFill/>
          <a:ln w="9525">
            <a:noFill/>
            <a:miter lim="800000"/>
            <a:headEnd/>
            <a:tailEnd/>
          </a:ln>
        </p:spPr>
      </p:pic>
      <p:pic>
        <p:nvPicPr>
          <p:cNvPr id="14345" name="Picture 11" descr="19-04Figure_FIG.jpg"/>
          <p:cNvPicPr>
            <a:picLocks noChangeAspect="1" noChangeArrowheads="1"/>
          </p:cNvPicPr>
          <p:nvPr/>
        </p:nvPicPr>
        <p:blipFill>
          <a:blip r:embed="rId6" cstate="print"/>
          <a:srcRect/>
          <a:stretch>
            <a:fillRect/>
          </a:stretch>
        </p:blipFill>
        <p:spPr bwMode="auto">
          <a:xfrm>
            <a:off x="3771900" y="4776788"/>
            <a:ext cx="2108200" cy="1522412"/>
          </a:xfrm>
          <a:prstGeom prst="rect">
            <a:avLst/>
          </a:prstGeom>
          <a:noFill/>
          <a:ln w="9525">
            <a:noFill/>
            <a:miter lim="800000"/>
            <a:headEnd/>
            <a:tailEnd/>
          </a:ln>
        </p:spPr>
      </p:pic>
      <p:pic>
        <p:nvPicPr>
          <p:cNvPr id="14346" name="Picture 13" descr="prism"/>
          <p:cNvPicPr>
            <a:picLocks noChangeAspect="1" noChangeArrowheads="1"/>
          </p:cNvPicPr>
          <p:nvPr/>
        </p:nvPicPr>
        <p:blipFill>
          <a:blip r:embed="rId7" cstate="print"/>
          <a:srcRect l="35930"/>
          <a:stretch>
            <a:fillRect/>
          </a:stretch>
        </p:blipFill>
        <p:spPr bwMode="auto">
          <a:xfrm>
            <a:off x="5699125" y="4022725"/>
            <a:ext cx="2898775" cy="2419350"/>
          </a:xfrm>
          <a:prstGeom prst="rect">
            <a:avLst/>
          </a:prstGeom>
          <a:noFill/>
          <a:ln w="9525">
            <a:noFill/>
            <a:miter lim="800000"/>
            <a:headEnd/>
            <a:tailEnd/>
          </a:ln>
        </p:spPr>
      </p:pic>
      <p:sp>
        <p:nvSpPr>
          <p:cNvPr id="14347" name="Text Box 14"/>
          <p:cNvSpPr txBox="1">
            <a:spLocks noChangeArrowheads="1"/>
          </p:cNvSpPr>
          <p:nvPr/>
        </p:nvSpPr>
        <p:spPr bwMode="auto">
          <a:xfrm>
            <a:off x="1901825" y="5307013"/>
            <a:ext cx="1504950" cy="366712"/>
          </a:xfrm>
          <a:prstGeom prst="rect">
            <a:avLst/>
          </a:prstGeom>
          <a:noFill/>
          <a:ln w="38100">
            <a:noFill/>
            <a:miter lim="800000"/>
            <a:headEnd/>
            <a:tailEnd type="none" w="lg" len="lg"/>
          </a:ln>
        </p:spPr>
        <p:txBody>
          <a:bodyPr wrap="none">
            <a:spAutoFit/>
          </a:bodyPr>
          <a:lstStyle/>
          <a:p>
            <a:r>
              <a:rPr lang="en-US">
                <a:solidFill>
                  <a:schemeClr val="bg1"/>
                </a:solidFill>
              </a:rPr>
              <a:t>Water waves</a:t>
            </a:r>
          </a:p>
        </p:txBody>
      </p:sp>
      <p:sp>
        <p:nvSpPr>
          <p:cNvPr id="14348" name="Text Box 15"/>
          <p:cNvSpPr txBox="1">
            <a:spLocks noChangeArrowheads="1"/>
          </p:cNvSpPr>
          <p:nvPr/>
        </p:nvSpPr>
        <p:spPr bwMode="auto">
          <a:xfrm>
            <a:off x="5868988" y="5768975"/>
            <a:ext cx="1390650" cy="366713"/>
          </a:xfrm>
          <a:prstGeom prst="rect">
            <a:avLst/>
          </a:prstGeom>
          <a:noFill/>
          <a:ln w="38100">
            <a:noFill/>
            <a:miter lim="800000"/>
            <a:headEnd/>
            <a:tailEnd type="none" w="lg" len="lg"/>
          </a:ln>
        </p:spPr>
        <p:txBody>
          <a:bodyPr wrap="none">
            <a:spAutoFit/>
          </a:bodyPr>
          <a:lstStyle/>
          <a:p>
            <a:r>
              <a:rPr lang="en-US">
                <a:solidFill>
                  <a:schemeClr val="bg1"/>
                </a:solidFill>
              </a:rPr>
              <a:t>Light waves</a:t>
            </a:r>
          </a:p>
        </p:txBody>
      </p:sp>
      <p:sp>
        <p:nvSpPr>
          <p:cNvPr id="14349" name="Text Box 16"/>
          <p:cNvSpPr txBox="1">
            <a:spLocks noChangeArrowheads="1"/>
          </p:cNvSpPr>
          <p:nvPr/>
        </p:nvSpPr>
        <p:spPr bwMode="auto">
          <a:xfrm>
            <a:off x="420688" y="4257675"/>
            <a:ext cx="844550" cy="366713"/>
          </a:xfrm>
          <a:prstGeom prst="rect">
            <a:avLst/>
          </a:prstGeom>
          <a:noFill/>
          <a:ln w="38100">
            <a:noFill/>
            <a:miter lim="800000"/>
            <a:headEnd/>
            <a:tailEnd type="none" w="lg" len="lg"/>
          </a:ln>
        </p:spPr>
        <p:txBody>
          <a:bodyPr wrap="none">
            <a:spAutoFit/>
          </a:bodyPr>
          <a:lstStyle/>
          <a:p>
            <a:r>
              <a:rPr lang="en-US">
                <a:solidFill>
                  <a:schemeClr val="bg1"/>
                </a:solidFill>
              </a:rPr>
              <a:t>Sound</a:t>
            </a:r>
          </a:p>
        </p:txBody>
      </p:sp>
      <p:sp>
        <p:nvSpPr>
          <p:cNvPr id="14350" name="Text Box 17"/>
          <p:cNvSpPr txBox="1">
            <a:spLocks noChangeArrowheads="1"/>
          </p:cNvSpPr>
          <p:nvPr/>
        </p:nvSpPr>
        <p:spPr bwMode="auto">
          <a:xfrm>
            <a:off x="3849688" y="5616575"/>
            <a:ext cx="781050" cy="366713"/>
          </a:xfrm>
          <a:prstGeom prst="rect">
            <a:avLst/>
          </a:prstGeom>
          <a:noFill/>
          <a:ln w="38100">
            <a:noFill/>
            <a:miter lim="800000"/>
            <a:headEnd/>
            <a:tailEnd type="none" w="lg" len="lg"/>
          </a:ln>
        </p:spPr>
        <p:txBody>
          <a:bodyPr wrap="none">
            <a:spAutoFit/>
          </a:bodyPr>
          <a:lstStyle/>
          <a:p>
            <a:r>
              <a:rPr lang="en-US"/>
              <a:t>Radio</a:t>
            </a:r>
          </a:p>
        </p:txBody>
      </p:sp>
      <p:sp>
        <p:nvSpPr>
          <p:cNvPr id="14351" name="Text Box 18"/>
          <p:cNvSpPr txBox="1">
            <a:spLocks noChangeArrowheads="1"/>
          </p:cNvSpPr>
          <p:nvPr/>
        </p:nvSpPr>
        <p:spPr bwMode="auto">
          <a:xfrm>
            <a:off x="7583488" y="3101975"/>
            <a:ext cx="781050" cy="366713"/>
          </a:xfrm>
          <a:prstGeom prst="rect">
            <a:avLst/>
          </a:prstGeom>
          <a:noFill/>
          <a:ln w="38100">
            <a:noFill/>
            <a:miter lim="800000"/>
            <a:headEnd/>
            <a:tailEnd type="none" w="lg" len="lg"/>
          </a:ln>
        </p:spPr>
        <p:txBody>
          <a:bodyPr wrap="none">
            <a:spAutoFit/>
          </a:bodyPr>
          <a:lstStyle/>
          <a:p>
            <a:r>
              <a:rPr lang="en-US"/>
              <a:t>String</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Date Placeholder 3"/>
          <p:cNvSpPr>
            <a:spLocks noGrp="1"/>
          </p:cNvSpPr>
          <p:nvPr>
            <p:ph type="dt" sz="quarter" idx="10"/>
          </p:nvPr>
        </p:nvSpPr>
        <p:spPr>
          <a:noFill/>
        </p:spPr>
        <p:txBody>
          <a:bodyPr/>
          <a:lstStyle/>
          <a:p>
            <a:fld id="{FAFDEBBF-A448-4EE3-ACDF-E962FC615355}"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4096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0964" name="Rectangle 2"/>
          <p:cNvSpPr>
            <a:spLocks noGrp="1" noChangeArrowheads="1"/>
          </p:cNvSpPr>
          <p:nvPr>
            <p:ph type="title"/>
          </p:nvPr>
        </p:nvSpPr>
        <p:spPr/>
        <p:txBody>
          <a:bodyPr/>
          <a:lstStyle/>
          <a:p>
            <a:pPr eaLnBrk="1" hangingPunct="1"/>
            <a:r>
              <a:rPr lang="en-US" smtClean="0"/>
              <a:t>Tacoma Narrows Bridge</a:t>
            </a:r>
          </a:p>
        </p:txBody>
      </p:sp>
      <p:sp>
        <p:nvSpPr>
          <p:cNvPr id="40965" name="Rectangle 3"/>
          <p:cNvSpPr>
            <a:spLocks noGrp="1" noChangeArrowheads="1"/>
          </p:cNvSpPr>
          <p:nvPr>
            <p:ph type="body" idx="1"/>
          </p:nvPr>
        </p:nvSpPr>
        <p:spPr/>
        <p:txBody>
          <a:bodyPr/>
          <a:lstStyle/>
          <a:p>
            <a:pPr eaLnBrk="1" hangingPunct="1">
              <a:buFontTx/>
              <a:buNone/>
            </a:pPr>
            <a:r>
              <a:rPr lang="en-US" smtClean="0"/>
              <a:t>In 1940, the first Tacoma Narrows bridge was destroyed by resonance.</a:t>
            </a:r>
          </a:p>
        </p:txBody>
      </p:sp>
      <p:pic>
        <p:nvPicPr>
          <p:cNvPr id="40966" name="Picture 5" descr="Tacoma-320x500"/>
          <p:cNvPicPr>
            <a:picLocks noChangeAspect="1" noChangeArrowheads="1"/>
          </p:cNvPicPr>
          <p:nvPr/>
        </p:nvPicPr>
        <p:blipFill>
          <a:blip r:embed="rId3" cstate="print"/>
          <a:srcRect/>
          <a:stretch>
            <a:fillRect/>
          </a:stretch>
        </p:blipFill>
        <p:spPr bwMode="auto">
          <a:xfrm>
            <a:off x="4151313" y="2933700"/>
            <a:ext cx="4643437" cy="2971800"/>
          </a:xfrm>
          <a:prstGeom prst="rect">
            <a:avLst/>
          </a:prstGeom>
          <a:noFill/>
          <a:ln w="9525">
            <a:noFill/>
            <a:miter lim="800000"/>
            <a:headEnd/>
            <a:tailEnd/>
          </a:ln>
        </p:spPr>
      </p:pic>
      <p:pic>
        <p:nvPicPr>
          <p:cNvPr id="40967" name="Picture 9" descr="narrows01"/>
          <p:cNvPicPr>
            <a:picLocks noChangeAspect="1" noChangeArrowheads="1"/>
          </p:cNvPicPr>
          <p:nvPr/>
        </p:nvPicPr>
        <p:blipFill>
          <a:blip r:embed="rId4" cstate="print"/>
          <a:srcRect/>
          <a:stretch>
            <a:fillRect/>
          </a:stretch>
        </p:blipFill>
        <p:spPr bwMode="auto">
          <a:xfrm>
            <a:off x="361950" y="2946400"/>
            <a:ext cx="4400550" cy="2933700"/>
          </a:xfrm>
          <a:prstGeom prst="rect">
            <a:avLst/>
          </a:prstGeom>
          <a:noFill/>
          <a:ln w="9525">
            <a:noFill/>
            <a:miter lim="800000"/>
            <a:headEnd/>
            <a:tailEnd/>
          </a:ln>
        </p:spPr>
      </p:pic>
      <p:sp>
        <p:nvSpPr>
          <p:cNvPr id="40968" name="Text Box 10"/>
          <p:cNvSpPr txBox="1">
            <a:spLocks noChangeArrowheads="1"/>
          </p:cNvSpPr>
          <p:nvPr/>
        </p:nvSpPr>
        <p:spPr bwMode="auto">
          <a:xfrm>
            <a:off x="2740025" y="5065713"/>
            <a:ext cx="1352550" cy="366712"/>
          </a:xfrm>
          <a:prstGeom prst="rect">
            <a:avLst/>
          </a:prstGeom>
          <a:noFill/>
          <a:ln w="38100">
            <a:noFill/>
            <a:miter lim="800000"/>
            <a:headEnd/>
            <a:tailEnd type="none" w="lg" len="lg"/>
          </a:ln>
        </p:spPr>
        <p:txBody>
          <a:bodyPr wrap="none">
            <a:spAutoFit/>
          </a:bodyPr>
          <a:lstStyle/>
          <a:p>
            <a:r>
              <a:rPr lang="en-US">
                <a:solidFill>
                  <a:schemeClr val="bg1"/>
                </a:solidFill>
              </a:rPr>
              <a:t>First Bridge</a:t>
            </a:r>
          </a:p>
        </p:txBody>
      </p:sp>
      <p:sp>
        <p:nvSpPr>
          <p:cNvPr id="40969" name="Text Box 11"/>
          <p:cNvSpPr txBox="1">
            <a:spLocks noChangeArrowheads="1"/>
          </p:cNvSpPr>
          <p:nvPr/>
        </p:nvSpPr>
        <p:spPr bwMode="auto">
          <a:xfrm>
            <a:off x="6948488" y="5489575"/>
            <a:ext cx="1682750" cy="366713"/>
          </a:xfrm>
          <a:prstGeom prst="rect">
            <a:avLst/>
          </a:prstGeom>
          <a:noFill/>
          <a:ln w="38100">
            <a:noFill/>
            <a:miter lim="800000"/>
            <a:headEnd/>
            <a:tailEnd type="none" w="lg" len="lg"/>
          </a:ln>
        </p:spPr>
        <p:txBody>
          <a:bodyPr wrap="none">
            <a:spAutoFit/>
          </a:bodyPr>
          <a:lstStyle/>
          <a:p>
            <a:r>
              <a:rPr lang="en-US">
                <a:solidFill>
                  <a:schemeClr val="bg1"/>
                </a:solidFill>
              </a:rPr>
              <a:t>Second Bridge</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Date Placeholder 3"/>
          <p:cNvSpPr>
            <a:spLocks noGrp="1"/>
          </p:cNvSpPr>
          <p:nvPr>
            <p:ph type="dt" sz="quarter" idx="10"/>
          </p:nvPr>
        </p:nvSpPr>
        <p:spPr>
          <a:noFill/>
        </p:spPr>
        <p:txBody>
          <a:bodyPr/>
          <a:lstStyle/>
          <a:p>
            <a:fld id="{909DB1A9-9241-44EF-BB8F-88C4C3BF893C}"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4198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1988" name="Rectangle 2"/>
          <p:cNvSpPr>
            <a:spLocks noGrp="1" noChangeArrowheads="1"/>
          </p:cNvSpPr>
          <p:nvPr>
            <p:ph type="title"/>
          </p:nvPr>
        </p:nvSpPr>
        <p:spPr/>
        <p:txBody>
          <a:bodyPr/>
          <a:lstStyle/>
          <a:p>
            <a:pPr eaLnBrk="1" hangingPunct="1"/>
            <a:r>
              <a:rPr lang="en-US" smtClean="0">
                <a:solidFill>
                  <a:srgbClr val="006600"/>
                </a:solidFill>
              </a:rPr>
              <a:t>Movie</a:t>
            </a:r>
            <a:r>
              <a:rPr lang="en-US" smtClean="0"/>
              <a:t>: Tacoma Narrows Bridge</a:t>
            </a:r>
          </a:p>
        </p:txBody>
      </p:sp>
      <p:pic>
        <p:nvPicPr>
          <p:cNvPr id="11" name="TACOMABRIDGEqt.avi">
            <a:hlinkClick r:id="" action="ppaction://media"/>
          </p:cNvPr>
          <p:cNvPicPr>
            <a:picLocks noGrp="1" noRot="1" noChangeAspect="1"/>
          </p:cNvPicPr>
          <p:nvPr>
            <p:ph idx="1"/>
            <a:videoFile r:link="rId1"/>
          </p:nvPr>
        </p:nvPicPr>
        <p:blipFill>
          <a:blip r:embed="rId4" cstate="print"/>
          <a:srcRect/>
          <a:stretch>
            <a:fillRect/>
          </a:stretch>
        </p:blipFill>
        <p:spPr>
          <a:xfrm>
            <a:off x="1498600" y="1550988"/>
            <a:ext cx="5943600" cy="44577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p:cNvSpPr>
            <a:spLocks noGrp="1" noChangeArrowheads="1"/>
          </p:cNvSpPr>
          <p:nvPr>
            <p:ph type="subTitle" idx="1"/>
          </p:nvPr>
        </p:nvSpPr>
        <p:spPr>
          <a:xfrm>
            <a:off x="2057400" y="2209800"/>
            <a:ext cx="6400800" cy="1752600"/>
          </a:xfrm>
        </p:spPr>
        <p:txBody>
          <a:bodyPr/>
          <a:lstStyle/>
          <a:p>
            <a:r>
              <a:rPr lang="en-US" i="1" smtClean="0"/>
              <a:t>Resonance allows energy to be transferred to a vibrating object efficiently if the energy is delivered at the natural frequency of vibration.</a:t>
            </a:r>
            <a:endParaRPr lang="en-US" smtClean="0"/>
          </a:p>
          <a:p>
            <a:endParaRPr lang="en-US" smtClean="0"/>
          </a:p>
        </p:txBody>
      </p:sp>
      <p:pic>
        <p:nvPicPr>
          <p:cNvPr id="67588" name="Picture 4" descr="cover_jk"/>
          <p:cNvPicPr>
            <a:picLocks noChangeAspect="1" noChangeArrowheads="1"/>
          </p:cNvPicPr>
          <p:nvPr/>
        </p:nvPicPr>
        <p:blipFill>
          <a:blip r:embed="rId3" cstate="print"/>
          <a:srcRect/>
          <a:stretch>
            <a:fillRect/>
          </a:stretch>
        </p:blipFill>
        <p:spPr bwMode="auto">
          <a:xfrm>
            <a:off x="1905000" y="0"/>
            <a:ext cx="7239000" cy="6926263"/>
          </a:xfrm>
          <a:prstGeom prst="rect">
            <a:avLst/>
          </a:prstGeom>
          <a:noFill/>
          <a:ln w="9525">
            <a:noFill/>
            <a:miter lim="800000"/>
            <a:headEnd/>
            <a:tailEnd/>
          </a:ln>
        </p:spPr>
      </p:pic>
      <p:sp>
        <p:nvSpPr>
          <p:cNvPr id="67589" name="Text Box 5"/>
          <p:cNvSpPr txBox="1">
            <a:spLocks noChangeArrowheads="1"/>
          </p:cNvSpPr>
          <p:nvPr/>
        </p:nvSpPr>
        <p:spPr bwMode="auto">
          <a:xfrm>
            <a:off x="304800" y="228600"/>
            <a:ext cx="1905000" cy="1919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defRPr/>
            </a:pPr>
            <a:r>
              <a:rPr lang="en-US" sz="3200" i="1">
                <a:solidFill>
                  <a:schemeClr val="tx2"/>
                </a:solidFill>
                <a:effectLst>
                  <a:outerShdw blurRad="38100" dist="38100" dir="2700000" algn="tl">
                    <a:srgbClr val="000000"/>
                  </a:outerShdw>
                </a:effectLst>
                <a:latin typeface="Arial" charset="0"/>
                <a:cs typeface="Arial" charset="0"/>
                <a:hlinkClick r:id="rId4" action="ppaction://hlinkfile"/>
              </a:rPr>
              <a:t>Tacoma Narrows Bridge</a:t>
            </a:r>
            <a:endParaRPr lang="en-US" sz="3200" i="1">
              <a:solidFill>
                <a:schemeClr val="tx2"/>
              </a:solidFill>
              <a:effectLst>
                <a:outerShdw blurRad="38100" dist="38100" dir="2700000" algn="tl">
                  <a:srgbClr val="000000"/>
                </a:outerShdw>
              </a:effectLst>
              <a:latin typeface="Arial" charset="0"/>
              <a:cs typeface="Arial" charset="0"/>
            </a:endParaRPr>
          </a:p>
          <a:p>
            <a:pPr>
              <a:defRPr/>
            </a:pPr>
            <a:endParaRPr lang="en-US">
              <a:latin typeface="Arial"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7589">
                                            <p:txEl>
                                              <p:pRg st="0" end="0"/>
                                            </p:txEl>
                                          </p:spTgt>
                                        </p:tgtEl>
                                        <p:attrNameLst>
                                          <p:attrName>style.visibility</p:attrName>
                                        </p:attrNameLst>
                                      </p:cBhvr>
                                      <p:to>
                                        <p:strVal val="visible"/>
                                      </p:to>
                                    </p:set>
                                    <p:animEffect transition="in" filter="box(out)">
                                      <p:cBhvr>
                                        <p:cTn id="7" dur="500"/>
                                        <p:tgtEl>
                                          <p:spTgt spid="6758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7588"/>
                                        </p:tgtEl>
                                        <p:attrNameLst>
                                          <p:attrName>style.visibility</p:attrName>
                                        </p:attrNameLst>
                                      </p:cBhvr>
                                      <p:to>
                                        <p:strVal val="visible"/>
                                      </p:to>
                                    </p:set>
                                    <p:animEffect transition="in" filter="dissolve">
                                      <p:cBhvr>
                                        <p:cTn id="12" dur="5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build="p"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z="6000" b="1" smtClean="0"/>
              <a:t>Sound Interference</a:t>
            </a:r>
            <a:endParaRPr lang="en-US" smtClean="0"/>
          </a:p>
        </p:txBody>
      </p:sp>
      <p:sp>
        <p:nvSpPr>
          <p:cNvPr id="68611" name="Rectangle 3"/>
          <p:cNvSpPr>
            <a:spLocks noGrp="1" noChangeArrowheads="1"/>
          </p:cNvSpPr>
          <p:nvPr>
            <p:ph type="body" idx="1"/>
          </p:nvPr>
        </p:nvSpPr>
        <p:spPr>
          <a:xfrm>
            <a:off x="685800" y="1828800"/>
            <a:ext cx="8458200" cy="4114800"/>
          </a:xfrm>
        </p:spPr>
        <p:txBody>
          <a:bodyPr/>
          <a:lstStyle/>
          <a:p>
            <a:pPr>
              <a:lnSpc>
                <a:spcPct val="90000"/>
              </a:lnSpc>
            </a:pPr>
            <a:r>
              <a:rPr lang="en-US" sz="2800" smtClean="0"/>
              <a:t>Overlapping compressions of a sound wave will result in…</a:t>
            </a:r>
          </a:p>
          <a:p>
            <a:pPr lvl="1">
              <a:lnSpc>
                <a:spcPct val="90000"/>
              </a:lnSpc>
            </a:pPr>
            <a:r>
              <a:rPr lang="en-US" sz="2400" smtClean="0"/>
              <a:t>…constructive interference.</a:t>
            </a:r>
          </a:p>
          <a:p>
            <a:pPr lvl="1">
              <a:lnSpc>
                <a:spcPct val="90000"/>
              </a:lnSpc>
            </a:pPr>
            <a:r>
              <a:rPr lang="en-US" sz="2400" smtClean="0"/>
              <a:t>…and a louder sound.</a:t>
            </a:r>
          </a:p>
          <a:p>
            <a:pPr>
              <a:lnSpc>
                <a:spcPct val="90000"/>
              </a:lnSpc>
            </a:pPr>
            <a:endParaRPr lang="en-US" sz="2800" smtClean="0"/>
          </a:p>
          <a:p>
            <a:pPr>
              <a:lnSpc>
                <a:spcPct val="90000"/>
              </a:lnSpc>
            </a:pPr>
            <a:r>
              <a:rPr lang="en-US" sz="2800" smtClean="0"/>
              <a:t>Overlapping a compression and a rarefaction results in... </a:t>
            </a:r>
          </a:p>
          <a:p>
            <a:pPr lvl="1">
              <a:lnSpc>
                <a:spcPct val="90000"/>
              </a:lnSpc>
            </a:pPr>
            <a:r>
              <a:rPr lang="en-US" sz="2400" smtClean="0"/>
              <a:t>…destructive interference.</a:t>
            </a:r>
          </a:p>
          <a:p>
            <a:pPr lvl="1">
              <a:lnSpc>
                <a:spcPct val="90000"/>
              </a:lnSpc>
            </a:pPr>
            <a:r>
              <a:rPr lang="en-US" sz="2400" smtClean="0"/>
              <a:t>…and a softer sound.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box(out)">
                                      <p:cBhvr>
                                        <p:cTn id="7" dur="500"/>
                                        <p:tgtEl>
                                          <p:spTgt spid="686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box(out)">
                                      <p:cBhvr>
                                        <p:cTn id="12" dur="500"/>
                                        <p:tgtEl>
                                          <p:spTgt spid="6861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box(out)">
                                      <p:cBhvr>
                                        <p:cTn id="17" dur="500"/>
                                        <p:tgtEl>
                                          <p:spTgt spid="6861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8611">
                                            <p:txEl>
                                              <p:pRg st="4" end="4"/>
                                            </p:txEl>
                                          </p:spTgt>
                                        </p:tgtEl>
                                        <p:attrNameLst>
                                          <p:attrName>style.visibility</p:attrName>
                                        </p:attrNameLst>
                                      </p:cBhvr>
                                      <p:to>
                                        <p:strVal val="visible"/>
                                      </p:to>
                                    </p:set>
                                    <p:animEffect transition="in" filter="box(out)">
                                      <p:cBhvr>
                                        <p:cTn id="22" dur="500"/>
                                        <p:tgtEl>
                                          <p:spTgt spid="68611">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8611">
                                            <p:txEl>
                                              <p:pRg st="5" end="5"/>
                                            </p:txEl>
                                          </p:spTgt>
                                        </p:tgtEl>
                                        <p:attrNameLst>
                                          <p:attrName>style.visibility</p:attrName>
                                        </p:attrNameLst>
                                      </p:cBhvr>
                                      <p:to>
                                        <p:strVal val="visible"/>
                                      </p:to>
                                    </p:set>
                                    <p:animEffect transition="in" filter="box(out)">
                                      <p:cBhvr>
                                        <p:cTn id="27" dur="500"/>
                                        <p:tgtEl>
                                          <p:spTgt spid="68611">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68611">
                                            <p:txEl>
                                              <p:pRg st="6" end="6"/>
                                            </p:txEl>
                                          </p:spTgt>
                                        </p:tgtEl>
                                        <p:attrNameLst>
                                          <p:attrName>style.visibility</p:attrName>
                                        </p:attrNameLst>
                                      </p:cBhvr>
                                      <p:to>
                                        <p:strVal val="visible"/>
                                      </p:to>
                                    </p:set>
                                    <p:animEffect transition="in" filter="box(out)">
                                      <p:cBhvr>
                                        <p:cTn id="32" dur="500"/>
                                        <p:tgtEl>
                                          <p:spTgt spid="68611">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bldLvl="5" autoUpdateAnimBg="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37891" name="Slide Number Placeholder 5"/>
          <p:cNvSpPr>
            <a:spLocks noGrp="1"/>
          </p:cNvSpPr>
          <p:nvPr>
            <p:ph type="sldNum" sz="quarter" idx="12"/>
          </p:nvPr>
        </p:nvSpPr>
        <p:spPr>
          <a:noFill/>
        </p:spPr>
        <p:txBody>
          <a:bodyPr/>
          <a:lstStyle/>
          <a:p>
            <a:fld id="{2707E739-69B5-423D-B5C9-1A1497DB03D6}" type="slidenum">
              <a:rPr lang="en-US" smtClean="0">
                <a:latin typeface="Arial" pitchFamily="34" charset="0"/>
                <a:cs typeface="Arial" pitchFamily="34" charset="0"/>
              </a:rPr>
              <a:pPr/>
              <a:t>134</a:t>
            </a:fld>
            <a:endParaRPr lang="en-US" smtClean="0">
              <a:latin typeface="Arial" pitchFamily="34" charset="0"/>
              <a:cs typeface="Arial" pitchFamily="34" charset="0"/>
            </a:endParaRPr>
          </a:p>
        </p:txBody>
      </p:sp>
      <p:sp>
        <p:nvSpPr>
          <p:cNvPr id="37892" name="Rectangle 2"/>
          <p:cNvSpPr>
            <a:spLocks noGrp="1" noChangeArrowheads="1"/>
          </p:cNvSpPr>
          <p:nvPr>
            <p:ph type="title"/>
          </p:nvPr>
        </p:nvSpPr>
        <p:spPr/>
        <p:txBody>
          <a:bodyPr/>
          <a:lstStyle/>
          <a:p>
            <a:pPr eaLnBrk="1" hangingPunct="1"/>
            <a:r>
              <a:rPr lang="en-US" smtClean="0"/>
              <a:t>Beats</a:t>
            </a:r>
          </a:p>
        </p:txBody>
      </p:sp>
      <p:sp>
        <p:nvSpPr>
          <p:cNvPr id="41987" name="Rectangle 3"/>
          <p:cNvSpPr>
            <a:spLocks noGrp="1" noChangeArrowheads="1"/>
          </p:cNvSpPr>
          <p:nvPr>
            <p:ph type="body" idx="1"/>
          </p:nvPr>
        </p:nvSpPr>
        <p:spPr/>
        <p:txBody>
          <a:bodyPr/>
          <a:lstStyle/>
          <a:p>
            <a:pPr eaLnBrk="1" hangingPunct="1"/>
            <a:r>
              <a:rPr lang="en-US" sz="2400" smtClean="0"/>
              <a:t>When two sound waves differing slightly in frequency are superimposed they will not maintain a constant phase relationship.</a:t>
            </a:r>
          </a:p>
          <a:p>
            <a:pPr eaLnBrk="1" hangingPunct="1"/>
            <a:r>
              <a:rPr lang="en-US" sz="2400" smtClean="0"/>
              <a:t>This leads to alternating reinforcement and cancellation of the sound energy.</a:t>
            </a:r>
          </a:p>
          <a:p>
            <a:pPr eaLnBrk="1" hangingPunct="1"/>
            <a:r>
              <a:rPr lang="en-US" sz="2400" smtClean="0">
                <a:solidFill>
                  <a:schemeClr val="hlink"/>
                </a:solidFill>
              </a:rPr>
              <a:t>The audible result is a series of pulsations called beats.</a:t>
            </a:r>
          </a:p>
        </p:txBody>
      </p:sp>
      <p:pic>
        <p:nvPicPr>
          <p:cNvPr id="41988" name="Picture 4" descr="beats"/>
          <p:cNvPicPr>
            <a:picLocks noChangeAspect="1" noChangeArrowheads="1"/>
          </p:cNvPicPr>
          <p:nvPr/>
        </p:nvPicPr>
        <p:blipFill>
          <a:blip r:embed="rId2" cstate="print">
            <a:lum contrast="30000"/>
          </a:blip>
          <a:srcRect/>
          <a:stretch>
            <a:fillRect/>
          </a:stretch>
        </p:blipFill>
        <p:spPr bwMode="auto">
          <a:xfrm>
            <a:off x="1885950" y="4267200"/>
            <a:ext cx="5429250" cy="1457325"/>
          </a:xfrm>
          <a:prstGeom prst="rect">
            <a:avLst/>
          </a:prstGeom>
          <a:noFill/>
          <a:ln w="9525">
            <a:noFill/>
            <a:miter lim="800000"/>
            <a:headEnd/>
            <a:tailEnd/>
          </a:ln>
        </p:spPr>
      </p:pic>
      <p:pic>
        <p:nvPicPr>
          <p:cNvPr id="41989" name="Picture 5" descr="speaker">
            <a:hlinkClick r:id="" action="ppaction://noaction">
              <a:snd r:embed="rId3" name="400+401Hz.wav"/>
            </a:hlinkClick>
          </p:cNvPr>
          <p:cNvPicPr>
            <a:picLocks noChangeAspect="1" noChangeArrowheads="1"/>
          </p:cNvPicPr>
          <p:nvPr/>
        </p:nvPicPr>
        <p:blipFill>
          <a:blip r:embed="rId4" cstate="print"/>
          <a:srcRect/>
          <a:stretch>
            <a:fillRect/>
          </a:stretch>
        </p:blipFill>
        <p:spPr bwMode="auto">
          <a:xfrm>
            <a:off x="2733675" y="4343400"/>
            <a:ext cx="836613" cy="387350"/>
          </a:xfrm>
          <a:prstGeom prst="rect">
            <a:avLst/>
          </a:prstGeom>
          <a:noFill/>
          <a:ln w="9525">
            <a:noFill/>
            <a:miter lim="800000"/>
            <a:headEnd/>
            <a:tailEnd/>
          </a:ln>
        </p:spPr>
      </p:pic>
      <p:pic>
        <p:nvPicPr>
          <p:cNvPr id="41990" name="Picture 6" descr="speaker">
            <a:hlinkClick r:id="" action="ppaction://noaction">
              <a:snd r:embed="rId5" name="400+403Hz.wav"/>
            </a:hlinkClick>
          </p:cNvPr>
          <p:cNvPicPr>
            <a:picLocks noChangeAspect="1" noChangeArrowheads="1"/>
          </p:cNvPicPr>
          <p:nvPr/>
        </p:nvPicPr>
        <p:blipFill>
          <a:blip r:embed="rId4" cstate="print"/>
          <a:srcRect/>
          <a:stretch>
            <a:fillRect/>
          </a:stretch>
        </p:blipFill>
        <p:spPr bwMode="auto">
          <a:xfrm>
            <a:off x="2733675" y="4835525"/>
            <a:ext cx="836613" cy="387350"/>
          </a:xfrm>
          <a:prstGeom prst="rect">
            <a:avLst/>
          </a:prstGeom>
          <a:noFill/>
          <a:ln w="9525">
            <a:noFill/>
            <a:miter lim="800000"/>
            <a:headEnd/>
            <a:tailEnd/>
          </a:ln>
        </p:spPr>
      </p:pic>
      <p:pic>
        <p:nvPicPr>
          <p:cNvPr id="41991" name="Picture 7" descr="speaker">
            <a:hlinkClick r:id="" action="ppaction://noaction">
              <a:snd r:embed="rId6" name="400+410Hz.wav"/>
            </a:hlinkClick>
          </p:cNvPr>
          <p:cNvPicPr>
            <a:picLocks noChangeAspect="1" noChangeArrowheads="1"/>
          </p:cNvPicPr>
          <p:nvPr/>
        </p:nvPicPr>
        <p:blipFill>
          <a:blip r:embed="rId4" cstate="print"/>
          <a:srcRect/>
          <a:stretch>
            <a:fillRect/>
          </a:stretch>
        </p:blipFill>
        <p:spPr bwMode="auto">
          <a:xfrm>
            <a:off x="2733675" y="5327650"/>
            <a:ext cx="838200" cy="387350"/>
          </a:xfrm>
          <a:prstGeom prst="rect">
            <a:avLst/>
          </a:prstGeom>
          <a:noFill/>
          <a:ln w="9525">
            <a:noFill/>
            <a:miter lim="800000"/>
            <a:headEnd/>
            <a:tailEnd/>
          </a:ln>
        </p:spPr>
      </p:pic>
      <p:sp>
        <p:nvSpPr>
          <p:cNvPr id="41992" name="Text Box 8"/>
          <p:cNvSpPr txBox="1">
            <a:spLocks noChangeArrowheads="1"/>
          </p:cNvSpPr>
          <p:nvPr/>
        </p:nvSpPr>
        <p:spPr bwMode="auto">
          <a:xfrm>
            <a:off x="3581400" y="4419600"/>
            <a:ext cx="4724400" cy="366713"/>
          </a:xfrm>
          <a:prstGeom prst="rect">
            <a:avLst/>
          </a:prstGeom>
          <a:noFill/>
          <a:ln w="9525">
            <a:noFill/>
            <a:miter lim="800000"/>
            <a:headEnd/>
            <a:tailEnd/>
          </a:ln>
          <a:effectLst/>
        </p:spPr>
        <p:txBody>
          <a:bodyPr anchor="ctr">
            <a:spAutoFit/>
          </a:bodyPr>
          <a:lstStyle/>
          <a:p>
            <a:pPr eaLnBrk="0" hangingPunct="0"/>
            <a:r>
              <a:rPr lang="en-US">
                <a:solidFill>
                  <a:schemeClr val="hlink"/>
                </a:solidFill>
                <a:latin typeface="Comic Sans MS" pitchFamily="66" charset="0"/>
              </a:rPr>
              <a:t>400 &amp; 401 Hz sounds – 1 beat per second</a:t>
            </a:r>
          </a:p>
        </p:txBody>
      </p:sp>
      <p:sp>
        <p:nvSpPr>
          <p:cNvPr id="41993" name="Text Box 9"/>
          <p:cNvSpPr txBox="1">
            <a:spLocks noChangeArrowheads="1"/>
          </p:cNvSpPr>
          <p:nvPr/>
        </p:nvSpPr>
        <p:spPr bwMode="auto">
          <a:xfrm>
            <a:off x="3581400" y="4914900"/>
            <a:ext cx="4724400" cy="366713"/>
          </a:xfrm>
          <a:prstGeom prst="rect">
            <a:avLst/>
          </a:prstGeom>
          <a:noFill/>
          <a:ln w="9525">
            <a:noFill/>
            <a:miter lim="800000"/>
            <a:headEnd/>
            <a:tailEnd/>
          </a:ln>
          <a:effectLst/>
        </p:spPr>
        <p:txBody>
          <a:bodyPr anchor="ctr">
            <a:spAutoFit/>
          </a:bodyPr>
          <a:lstStyle/>
          <a:p>
            <a:pPr eaLnBrk="0" hangingPunct="0"/>
            <a:r>
              <a:rPr lang="en-US">
                <a:solidFill>
                  <a:schemeClr val="hlink"/>
                </a:solidFill>
                <a:latin typeface="Comic Sans MS" pitchFamily="66" charset="0"/>
              </a:rPr>
              <a:t>400 &amp; 403 Hz sounds – 3 beats per second</a:t>
            </a:r>
          </a:p>
        </p:txBody>
      </p:sp>
      <p:sp>
        <p:nvSpPr>
          <p:cNvPr id="41994" name="Text Box 10"/>
          <p:cNvSpPr txBox="1">
            <a:spLocks noChangeArrowheads="1"/>
          </p:cNvSpPr>
          <p:nvPr/>
        </p:nvSpPr>
        <p:spPr bwMode="auto">
          <a:xfrm>
            <a:off x="3581400" y="5410200"/>
            <a:ext cx="4800600" cy="366713"/>
          </a:xfrm>
          <a:prstGeom prst="rect">
            <a:avLst/>
          </a:prstGeom>
          <a:noFill/>
          <a:ln w="9525">
            <a:noFill/>
            <a:miter lim="800000"/>
            <a:headEnd/>
            <a:tailEnd/>
          </a:ln>
          <a:effectLst/>
        </p:spPr>
        <p:txBody>
          <a:bodyPr anchor="ctr">
            <a:spAutoFit/>
          </a:bodyPr>
          <a:lstStyle/>
          <a:p>
            <a:pPr eaLnBrk="0" hangingPunct="0"/>
            <a:r>
              <a:rPr lang="en-US">
                <a:solidFill>
                  <a:schemeClr val="hlink"/>
                </a:solidFill>
                <a:latin typeface="Comic Sans MS" pitchFamily="66" charset="0"/>
              </a:rPr>
              <a:t>400 &amp; 410 Hz sounds – 10 beats per second</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50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wipe(left)">
                                      <p:cBhvr>
                                        <p:cTn id="7" dur="500"/>
                                        <p:tgtEl>
                                          <p:spTgt spid="41987">
                                            <p:txEl>
                                              <p:pRg st="0" end="0"/>
                                            </p:txEl>
                                          </p:spTgt>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1988"/>
                                        </p:tgtEl>
                                        <p:attrNameLst>
                                          <p:attrName>style.visibility</p:attrName>
                                        </p:attrNameLst>
                                      </p:cBhvr>
                                      <p:to>
                                        <p:strVal val="visible"/>
                                      </p:to>
                                    </p:set>
                                    <p:animEffect transition="in" filter="fade">
                                      <p:cBhvr>
                                        <p:cTn id="11" dur="2000"/>
                                        <p:tgtEl>
                                          <p:spTgt spid="4198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1987">
                                            <p:txEl>
                                              <p:pRg st="1" end="1"/>
                                            </p:txEl>
                                          </p:spTgt>
                                        </p:tgtEl>
                                        <p:attrNameLst>
                                          <p:attrName>style.visibility</p:attrName>
                                        </p:attrNameLst>
                                      </p:cBhvr>
                                      <p:to>
                                        <p:strVal val="visible"/>
                                      </p:to>
                                    </p:set>
                                    <p:animEffect transition="in" filter="wipe(left)">
                                      <p:cBhvr>
                                        <p:cTn id="16" dur="500"/>
                                        <p:tgtEl>
                                          <p:spTgt spid="41987">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41987">
                                            <p:txEl>
                                              <p:pRg st="2" end="2"/>
                                            </p:txEl>
                                          </p:spTgt>
                                        </p:tgtEl>
                                        <p:attrNameLst>
                                          <p:attrName>style.visibility</p:attrName>
                                        </p:attrNameLst>
                                      </p:cBhvr>
                                      <p:to>
                                        <p:strVal val="visible"/>
                                      </p:to>
                                    </p:set>
                                    <p:animEffect transition="in" filter="wipe(left)">
                                      <p:cBhvr>
                                        <p:cTn id="21" dur="500"/>
                                        <p:tgtEl>
                                          <p:spTgt spid="41987">
                                            <p:txEl>
                                              <p:pRg st="2" end="2"/>
                                            </p:txEl>
                                          </p:spTgt>
                                        </p:tgtEl>
                                      </p:cBhvr>
                                    </p:animEffect>
                                  </p:childTnLst>
                                </p:cTn>
                              </p:par>
                              <p:par>
                                <p:cTn id="22" presetID="10" presetClass="exit" presetSubtype="0" fill="hold" nodeType="withEffect">
                                  <p:stCondLst>
                                    <p:cond delay="0"/>
                                  </p:stCondLst>
                                  <p:childTnLst>
                                    <p:animEffect transition="out" filter="fade">
                                      <p:cBhvr>
                                        <p:cTn id="23" dur="2000"/>
                                        <p:tgtEl>
                                          <p:spTgt spid="41988"/>
                                        </p:tgtEl>
                                      </p:cBhvr>
                                    </p:animEffect>
                                    <p:set>
                                      <p:cBhvr>
                                        <p:cTn id="24" dur="1" fill="hold">
                                          <p:stCondLst>
                                            <p:cond delay="1999"/>
                                          </p:stCondLst>
                                        </p:cTn>
                                        <p:tgtEl>
                                          <p:spTgt spid="41988"/>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41991"/>
                                        </p:tgtEl>
                                        <p:attrNameLst>
                                          <p:attrName>style.visibility</p:attrName>
                                        </p:attrNameLst>
                                      </p:cBhvr>
                                      <p:to>
                                        <p:strVal val="visible"/>
                                      </p:to>
                                    </p:set>
                                    <p:animEffect transition="in" filter="fade">
                                      <p:cBhvr>
                                        <p:cTn id="27" dur="2000"/>
                                        <p:tgtEl>
                                          <p:spTgt spid="41991"/>
                                        </p:tgtEl>
                                      </p:cBhvr>
                                    </p:animEffect>
                                  </p:childTnLst>
                                </p:cTn>
                              </p:par>
                              <p:par>
                                <p:cTn id="28" presetID="10" presetClass="entr" presetSubtype="0" fill="hold" nodeType="withEffect">
                                  <p:stCondLst>
                                    <p:cond delay="0"/>
                                  </p:stCondLst>
                                  <p:childTnLst>
                                    <p:set>
                                      <p:cBhvr>
                                        <p:cTn id="29" dur="1" fill="hold">
                                          <p:stCondLst>
                                            <p:cond delay="0"/>
                                          </p:stCondLst>
                                        </p:cTn>
                                        <p:tgtEl>
                                          <p:spTgt spid="41990"/>
                                        </p:tgtEl>
                                        <p:attrNameLst>
                                          <p:attrName>style.visibility</p:attrName>
                                        </p:attrNameLst>
                                      </p:cBhvr>
                                      <p:to>
                                        <p:strVal val="visible"/>
                                      </p:to>
                                    </p:set>
                                    <p:animEffect transition="in" filter="fade">
                                      <p:cBhvr>
                                        <p:cTn id="30" dur="2000"/>
                                        <p:tgtEl>
                                          <p:spTgt spid="41990"/>
                                        </p:tgtEl>
                                      </p:cBhvr>
                                    </p:animEffect>
                                  </p:childTnLst>
                                </p:cTn>
                              </p:par>
                              <p:par>
                                <p:cTn id="31" presetID="10" presetClass="entr" presetSubtype="0" fill="hold" nodeType="withEffect">
                                  <p:stCondLst>
                                    <p:cond delay="0"/>
                                  </p:stCondLst>
                                  <p:childTnLst>
                                    <p:set>
                                      <p:cBhvr>
                                        <p:cTn id="32" dur="1" fill="hold">
                                          <p:stCondLst>
                                            <p:cond delay="0"/>
                                          </p:stCondLst>
                                        </p:cTn>
                                        <p:tgtEl>
                                          <p:spTgt spid="41989"/>
                                        </p:tgtEl>
                                        <p:attrNameLst>
                                          <p:attrName>style.visibility</p:attrName>
                                        </p:attrNameLst>
                                      </p:cBhvr>
                                      <p:to>
                                        <p:strVal val="visible"/>
                                      </p:to>
                                    </p:set>
                                    <p:animEffect transition="in" filter="fade">
                                      <p:cBhvr>
                                        <p:cTn id="33" dur="2000"/>
                                        <p:tgtEl>
                                          <p:spTgt spid="4198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1992"/>
                                        </p:tgtEl>
                                        <p:attrNameLst>
                                          <p:attrName>style.visibility</p:attrName>
                                        </p:attrNameLst>
                                      </p:cBhvr>
                                      <p:to>
                                        <p:strVal val="visible"/>
                                      </p:to>
                                    </p:set>
                                    <p:animEffect transition="in" filter="fade">
                                      <p:cBhvr>
                                        <p:cTn id="36" dur="2000"/>
                                        <p:tgtEl>
                                          <p:spTgt spid="4199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993"/>
                                        </p:tgtEl>
                                        <p:attrNameLst>
                                          <p:attrName>style.visibility</p:attrName>
                                        </p:attrNameLst>
                                      </p:cBhvr>
                                      <p:to>
                                        <p:strVal val="visible"/>
                                      </p:to>
                                    </p:set>
                                    <p:animEffect transition="in" filter="fade">
                                      <p:cBhvr>
                                        <p:cTn id="39" dur="2000"/>
                                        <p:tgtEl>
                                          <p:spTgt spid="4199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994"/>
                                        </p:tgtEl>
                                        <p:attrNameLst>
                                          <p:attrName>style.visibility</p:attrName>
                                        </p:attrNameLst>
                                      </p:cBhvr>
                                      <p:to>
                                        <p:strVal val="visible"/>
                                      </p:to>
                                    </p:set>
                                    <p:animEffect transition="in" filter="fade">
                                      <p:cBhvr>
                                        <p:cTn id="42" dur="2000"/>
                                        <p:tgtEl>
                                          <p:spTgt spid="41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1993" grpId="0"/>
      <p:bldP spid="4199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38915" name="Slide Number Placeholder 5"/>
          <p:cNvSpPr>
            <a:spLocks noGrp="1"/>
          </p:cNvSpPr>
          <p:nvPr>
            <p:ph type="sldNum" sz="quarter" idx="12"/>
          </p:nvPr>
        </p:nvSpPr>
        <p:spPr>
          <a:noFill/>
        </p:spPr>
        <p:txBody>
          <a:bodyPr/>
          <a:lstStyle/>
          <a:p>
            <a:fld id="{66352291-0ACB-4FC8-A02D-E4E829DA9DE9}" type="slidenum">
              <a:rPr lang="en-US" smtClean="0">
                <a:latin typeface="Arial" pitchFamily="34" charset="0"/>
                <a:cs typeface="Arial" pitchFamily="34" charset="0"/>
              </a:rPr>
              <a:pPr/>
              <a:t>135</a:t>
            </a:fld>
            <a:endParaRPr lang="en-US" smtClean="0">
              <a:latin typeface="Arial" pitchFamily="34" charset="0"/>
              <a:cs typeface="Arial" pitchFamily="34" charset="0"/>
            </a:endParaRPr>
          </a:p>
        </p:txBody>
      </p:sp>
      <p:pic>
        <p:nvPicPr>
          <p:cNvPr id="38916" name="Picture 5" descr="super4"/>
          <p:cNvPicPr>
            <a:picLocks noChangeAspect="1" noChangeArrowheads="1"/>
          </p:cNvPicPr>
          <p:nvPr/>
        </p:nvPicPr>
        <p:blipFill>
          <a:blip r:embed="rId2" cstate="print"/>
          <a:srcRect/>
          <a:stretch>
            <a:fillRect/>
          </a:stretch>
        </p:blipFill>
        <p:spPr bwMode="auto">
          <a:xfrm>
            <a:off x="3200400" y="2590800"/>
            <a:ext cx="2743200" cy="2743200"/>
          </a:xfrm>
          <a:prstGeom prst="rect">
            <a:avLst/>
          </a:prstGeom>
          <a:noFill/>
          <a:ln w="9525">
            <a:noFill/>
            <a:miter lim="800000"/>
            <a:headEnd/>
            <a:tailEnd/>
          </a:ln>
        </p:spPr>
      </p:pic>
      <p:sp>
        <p:nvSpPr>
          <p:cNvPr id="38917" name="Rectangle 2"/>
          <p:cNvSpPr>
            <a:spLocks noGrp="1" noChangeArrowheads="1"/>
          </p:cNvSpPr>
          <p:nvPr>
            <p:ph type="title"/>
          </p:nvPr>
        </p:nvSpPr>
        <p:spPr/>
        <p:txBody>
          <a:bodyPr/>
          <a:lstStyle/>
          <a:p>
            <a:pPr eaLnBrk="1" hangingPunct="1"/>
            <a:r>
              <a:rPr lang="en-US" smtClean="0"/>
              <a:t>Beats</a:t>
            </a:r>
          </a:p>
        </p:txBody>
      </p:sp>
      <p:sp>
        <p:nvSpPr>
          <p:cNvPr id="38918" name="Rectangle 3"/>
          <p:cNvSpPr>
            <a:spLocks noGrp="1" noChangeArrowheads="1"/>
          </p:cNvSpPr>
          <p:nvPr>
            <p:ph type="body" idx="1"/>
          </p:nvPr>
        </p:nvSpPr>
        <p:spPr/>
        <p:txBody>
          <a:bodyPr/>
          <a:lstStyle/>
          <a:p>
            <a:pPr eaLnBrk="1" hangingPunct="1"/>
            <a:r>
              <a:rPr lang="en-US" sz="2400" smtClean="0"/>
              <a:t>The pattern of alternating constructive and destructive interference can be found from applying the law of superposition to the interfering waves.</a:t>
            </a:r>
          </a:p>
        </p:txBody>
      </p:sp>
    </p:spTree>
  </p:cSld>
  <p:clrMapOvr>
    <a:masterClrMapping/>
  </p:clrMapOvr>
  <p:transition>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39939" name="Slide Number Placeholder 5"/>
          <p:cNvSpPr>
            <a:spLocks noGrp="1"/>
          </p:cNvSpPr>
          <p:nvPr>
            <p:ph type="sldNum" sz="quarter" idx="12"/>
          </p:nvPr>
        </p:nvSpPr>
        <p:spPr>
          <a:noFill/>
        </p:spPr>
        <p:txBody>
          <a:bodyPr/>
          <a:lstStyle/>
          <a:p>
            <a:fld id="{0D61EF88-E6FD-4E4A-B95C-70F4E95860F3}" type="slidenum">
              <a:rPr lang="en-US" smtClean="0">
                <a:latin typeface="Arial" pitchFamily="34" charset="0"/>
                <a:cs typeface="Arial" pitchFamily="34" charset="0"/>
              </a:rPr>
              <a:pPr/>
              <a:t>136</a:t>
            </a:fld>
            <a:endParaRPr lang="en-US" smtClean="0">
              <a:latin typeface="Arial" pitchFamily="34" charset="0"/>
              <a:cs typeface="Arial" pitchFamily="34" charset="0"/>
            </a:endParaRPr>
          </a:p>
        </p:txBody>
      </p:sp>
      <p:sp>
        <p:nvSpPr>
          <p:cNvPr id="39940" name="Rectangle 3"/>
          <p:cNvSpPr>
            <a:spLocks noGrp="1" noChangeArrowheads="1"/>
          </p:cNvSpPr>
          <p:nvPr>
            <p:ph type="title"/>
          </p:nvPr>
        </p:nvSpPr>
        <p:spPr/>
        <p:txBody>
          <a:bodyPr/>
          <a:lstStyle/>
          <a:p>
            <a:pPr eaLnBrk="1" hangingPunct="1"/>
            <a:r>
              <a:rPr lang="en-US" smtClean="0"/>
              <a:t>Beats</a:t>
            </a:r>
          </a:p>
        </p:txBody>
      </p:sp>
      <p:sp>
        <p:nvSpPr>
          <p:cNvPr id="67588" name="Rectangle 4"/>
          <p:cNvSpPr>
            <a:spLocks noGrp="1" noChangeArrowheads="1"/>
          </p:cNvSpPr>
          <p:nvPr>
            <p:ph type="body" idx="1"/>
          </p:nvPr>
        </p:nvSpPr>
        <p:spPr>
          <a:xfrm>
            <a:off x="457200" y="1600200"/>
            <a:ext cx="8229600" cy="4267200"/>
          </a:xfrm>
        </p:spPr>
        <p:txBody>
          <a:bodyPr/>
          <a:lstStyle/>
          <a:p>
            <a:pPr eaLnBrk="1" hangingPunct="1"/>
            <a:r>
              <a:rPr lang="en-US" sz="2400" smtClean="0"/>
              <a:t>Beats can occur with any kind of wave and are a practical way to compare frequencies. </a:t>
            </a:r>
          </a:p>
          <a:p>
            <a:pPr eaLnBrk="1" hangingPunct="1"/>
            <a:r>
              <a:rPr lang="en-US" sz="2400" smtClean="0"/>
              <a:t>To tune a piano, a piano tuner listens for beats produced between a standard tuning fork and a particular string on the piano. </a:t>
            </a:r>
          </a:p>
          <a:p>
            <a:pPr eaLnBrk="1" hangingPunct="1"/>
            <a:r>
              <a:rPr lang="en-US" sz="2400" smtClean="0"/>
              <a:t>When the frequencies are identical, the beats disappear. </a:t>
            </a:r>
          </a:p>
          <a:p>
            <a:pPr eaLnBrk="1" hangingPunct="1"/>
            <a:r>
              <a:rPr lang="en-US" sz="2400" smtClean="0"/>
              <a:t>The members of an orchestra tune up by listening for beats between their instruments and a standard tone.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67588">
                                            <p:txEl>
                                              <p:pRg st="0" end="0"/>
                                            </p:txEl>
                                          </p:spTgt>
                                        </p:tgtEl>
                                        <p:attrNameLst>
                                          <p:attrName>style.visibility</p:attrName>
                                        </p:attrNameLst>
                                      </p:cBhvr>
                                      <p:to>
                                        <p:strVal val="visible"/>
                                      </p:to>
                                    </p:set>
                                    <p:animEffect transition="in" filter="fade">
                                      <p:cBhvr>
                                        <p:cTn id="7" dur="1000"/>
                                        <p:tgtEl>
                                          <p:spTgt spid="67588">
                                            <p:txEl>
                                              <p:pRg st="0" end="0"/>
                                            </p:txEl>
                                          </p:spTgt>
                                        </p:tgtEl>
                                      </p:cBhvr>
                                    </p:animEffect>
                                    <p:anim calcmode="lin" valueType="num">
                                      <p:cBhvr>
                                        <p:cTn id="8" dur="1000" fill="hold"/>
                                        <p:tgtEl>
                                          <p:spTgt spid="6758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758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758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67588">
                                            <p:txEl>
                                              <p:pRg st="1" end="1"/>
                                            </p:txEl>
                                          </p:spTgt>
                                        </p:tgtEl>
                                        <p:attrNameLst>
                                          <p:attrName>style.visibility</p:attrName>
                                        </p:attrNameLst>
                                      </p:cBhvr>
                                      <p:to>
                                        <p:strVal val="visible"/>
                                      </p:to>
                                    </p:set>
                                    <p:animEffect transition="in" filter="fade">
                                      <p:cBhvr>
                                        <p:cTn id="15" dur="1000"/>
                                        <p:tgtEl>
                                          <p:spTgt spid="67588">
                                            <p:txEl>
                                              <p:pRg st="1" end="1"/>
                                            </p:txEl>
                                          </p:spTgt>
                                        </p:tgtEl>
                                      </p:cBhvr>
                                    </p:animEffect>
                                    <p:anim calcmode="lin" valueType="num">
                                      <p:cBhvr>
                                        <p:cTn id="16" dur="1000" fill="hold"/>
                                        <p:tgtEl>
                                          <p:spTgt spid="67588">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67588">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758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nodeType="clickEffect">
                                  <p:stCondLst>
                                    <p:cond delay="0"/>
                                  </p:stCondLst>
                                  <p:childTnLst>
                                    <p:set>
                                      <p:cBhvr>
                                        <p:cTn id="22" dur="1" fill="hold">
                                          <p:stCondLst>
                                            <p:cond delay="0"/>
                                          </p:stCondLst>
                                        </p:cTn>
                                        <p:tgtEl>
                                          <p:spTgt spid="67588">
                                            <p:txEl>
                                              <p:pRg st="2" end="2"/>
                                            </p:txEl>
                                          </p:spTgt>
                                        </p:tgtEl>
                                        <p:attrNameLst>
                                          <p:attrName>style.visibility</p:attrName>
                                        </p:attrNameLst>
                                      </p:cBhvr>
                                      <p:to>
                                        <p:strVal val="visible"/>
                                      </p:to>
                                    </p:set>
                                    <p:animEffect transition="in" filter="fade">
                                      <p:cBhvr>
                                        <p:cTn id="23" dur="1000"/>
                                        <p:tgtEl>
                                          <p:spTgt spid="67588">
                                            <p:txEl>
                                              <p:pRg st="2" end="2"/>
                                            </p:txEl>
                                          </p:spTgt>
                                        </p:tgtEl>
                                      </p:cBhvr>
                                    </p:animEffect>
                                    <p:anim calcmode="lin" valueType="num">
                                      <p:cBhvr>
                                        <p:cTn id="24" dur="1000" fill="hold"/>
                                        <p:tgtEl>
                                          <p:spTgt spid="67588">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67588">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758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7" presetClass="entr" presetSubtype="0" fill="hold" nodeType="clickEffect">
                                  <p:stCondLst>
                                    <p:cond delay="0"/>
                                  </p:stCondLst>
                                  <p:childTnLst>
                                    <p:set>
                                      <p:cBhvr>
                                        <p:cTn id="30" dur="1" fill="hold">
                                          <p:stCondLst>
                                            <p:cond delay="0"/>
                                          </p:stCondLst>
                                        </p:cTn>
                                        <p:tgtEl>
                                          <p:spTgt spid="67588">
                                            <p:txEl>
                                              <p:pRg st="3" end="3"/>
                                            </p:txEl>
                                          </p:spTgt>
                                        </p:tgtEl>
                                        <p:attrNameLst>
                                          <p:attrName>style.visibility</p:attrName>
                                        </p:attrNameLst>
                                      </p:cBhvr>
                                      <p:to>
                                        <p:strVal val="visible"/>
                                      </p:to>
                                    </p:set>
                                    <p:animEffect transition="in" filter="fade">
                                      <p:cBhvr>
                                        <p:cTn id="31" dur="1000"/>
                                        <p:tgtEl>
                                          <p:spTgt spid="67588">
                                            <p:txEl>
                                              <p:pRg st="3" end="3"/>
                                            </p:txEl>
                                          </p:spTgt>
                                        </p:tgtEl>
                                      </p:cBhvr>
                                    </p:animEffect>
                                    <p:anim calcmode="lin" valueType="num">
                                      <p:cBhvr>
                                        <p:cTn id="32" dur="1000" fill="hold"/>
                                        <p:tgtEl>
                                          <p:spTgt spid="67588">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67588">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758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570" name="Group 2"/>
          <p:cNvGrpSpPr>
            <a:grpSpLocks/>
          </p:cNvGrpSpPr>
          <p:nvPr/>
        </p:nvGrpSpPr>
        <p:grpSpPr bwMode="auto">
          <a:xfrm>
            <a:off x="1219200" y="1830388"/>
            <a:ext cx="5791200" cy="5637212"/>
            <a:chOff x="1056" y="433"/>
            <a:chExt cx="3648" cy="3551"/>
          </a:xfrm>
        </p:grpSpPr>
        <p:sp>
          <p:nvSpPr>
            <p:cNvPr id="109583" name="Oval 3"/>
            <p:cNvSpPr>
              <a:spLocks noChangeAspect="1" noChangeArrowheads="1"/>
            </p:cNvSpPr>
            <p:nvPr/>
          </p:nvSpPr>
          <p:spPr bwMode="auto">
            <a:xfrm>
              <a:off x="1153" y="433"/>
              <a:ext cx="3455" cy="3455"/>
            </a:xfrm>
            <a:prstGeom prst="ellipse">
              <a:avLst/>
            </a:prstGeom>
            <a:noFill/>
            <a:ln w="222250">
              <a:solidFill>
                <a:schemeClr val="tx1"/>
              </a:solidFill>
              <a:round/>
              <a:headEnd/>
              <a:tailEnd/>
            </a:ln>
            <a:effectLst/>
          </p:spPr>
          <p:txBody>
            <a:bodyPr wrap="none" anchor="ctr"/>
            <a:lstStyle/>
            <a:p>
              <a:endParaRPr lang="en-US"/>
            </a:p>
          </p:txBody>
        </p:sp>
        <p:sp>
          <p:nvSpPr>
            <p:cNvPr id="109584" name="Oval 4"/>
            <p:cNvSpPr>
              <a:spLocks noChangeAspect="1" noChangeArrowheads="1"/>
            </p:cNvSpPr>
            <p:nvPr/>
          </p:nvSpPr>
          <p:spPr bwMode="auto">
            <a:xfrm>
              <a:off x="1441" y="720"/>
              <a:ext cx="2879" cy="2879"/>
            </a:xfrm>
            <a:prstGeom prst="ellipse">
              <a:avLst/>
            </a:prstGeom>
            <a:noFill/>
            <a:ln w="222250">
              <a:solidFill>
                <a:schemeClr val="tx1"/>
              </a:solidFill>
              <a:round/>
              <a:headEnd/>
              <a:tailEnd/>
            </a:ln>
            <a:effectLst/>
          </p:spPr>
          <p:txBody>
            <a:bodyPr wrap="none" anchor="ctr"/>
            <a:lstStyle/>
            <a:p>
              <a:endParaRPr lang="en-US"/>
            </a:p>
          </p:txBody>
        </p:sp>
        <p:sp>
          <p:nvSpPr>
            <p:cNvPr id="109585" name="Oval 5"/>
            <p:cNvSpPr>
              <a:spLocks noChangeAspect="1" noChangeArrowheads="1"/>
            </p:cNvSpPr>
            <p:nvPr/>
          </p:nvSpPr>
          <p:spPr bwMode="auto">
            <a:xfrm>
              <a:off x="1728" y="1008"/>
              <a:ext cx="2303" cy="2303"/>
            </a:xfrm>
            <a:prstGeom prst="ellipse">
              <a:avLst/>
            </a:prstGeom>
            <a:noFill/>
            <a:ln w="222250">
              <a:solidFill>
                <a:schemeClr val="tx1"/>
              </a:solidFill>
              <a:round/>
              <a:headEnd/>
              <a:tailEnd/>
            </a:ln>
            <a:effectLst/>
          </p:spPr>
          <p:txBody>
            <a:bodyPr wrap="none" anchor="ctr"/>
            <a:lstStyle/>
            <a:p>
              <a:endParaRPr lang="en-US"/>
            </a:p>
          </p:txBody>
        </p:sp>
        <p:sp>
          <p:nvSpPr>
            <p:cNvPr id="109586" name="Oval 6"/>
            <p:cNvSpPr>
              <a:spLocks noChangeAspect="1" noChangeArrowheads="1"/>
            </p:cNvSpPr>
            <p:nvPr/>
          </p:nvSpPr>
          <p:spPr bwMode="auto">
            <a:xfrm>
              <a:off x="2017" y="1296"/>
              <a:ext cx="1727" cy="1727"/>
            </a:xfrm>
            <a:prstGeom prst="ellipse">
              <a:avLst/>
            </a:prstGeom>
            <a:noFill/>
            <a:ln w="222250">
              <a:solidFill>
                <a:schemeClr val="tx1"/>
              </a:solidFill>
              <a:round/>
              <a:headEnd/>
              <a:tailEnd/>
            </a:ln>
            <a:effectLst/>
          </p:spPr>
          <p:txBody>
            <a:bodyPr wrap="none" anchor="ctr"/>
            <a:lstStyle/>
            <a:p>
              <a:endParaRPr lang="en-US"/>
            </a:p>
          </p:txBody>
        </p:sp>
        <p:sp>
          <p:nvSpPr>
            <p:cNvPr id="109587" name="Oval 7"/>
            <p:cNvSpPr>
              <a:spLocks noChangeAspect="1" noChangeArrowheads="1"/>
            </p:cNvSpPr>
            <p:nvPr/>
          </p:nvSpPr>
          <p:spPr bwMode="auto">
            <a:xfrm>
              <a:off x="2304" y="1584"/>
              <a:ext cx="1152" cy="1152"/>
            </a:xfrm>
            <a:prstGeom prst="ellipse">
              <a:avLst/>
            </a:prstGeom>
            <a:noFill/>
            <a:ln w="222250">
              <a:solidFill>
                <a:schemeClr val="tx1"/>
              </a:solidFill>
              <a:round/>
              <a:headEnd/>
              <a:tailEnd/>
            </a:ln>
            <a:effectLst/>
          </p:spPr>
          <p:txBody>
            <a:bodyPr wrap="none" anchor="ctr"/>
            <a:lstStyle/>
            <a:p>
              <a:endParaRPr lang="en-US"/>
            </a:p>
          </p:txBody>
        </p:sp>
        <p:sp>
          <p:nvSpPr>
            <p:cNvPr id="109588" name="Oval 8"/>
            <p:cNvSpPr>
              <a:spLocks noChangeAspect="1" noChangeArrowheads="1"/>
            </p:cNvSpPr>
            <p:nvPr/>
          </p:nvSpPr>
          <p:spPr bwMode="auto">
            <a:xfrm>
              <a:off x="2592" y="1872"/>
              <a:ext cx="576" cy="576"/>
            </a:xfrm>
            <a:prstGeom prst="ellipse">
              <a:avLst/>
            </a:prstGeom>
            <a:noFill/>
            <a:ln w="222250">
              <a:solidFill>
                <a:schemeClr val="tx1"/>
              </a:solidFill>
              <a:round/>
              <a:headEnd/>
              <a:tailEnd/>
            </a:ln>
            <a:effectLst/>
          </p:spPr>
          <p:txBody>
            <a:bodyPr wrap="none" anchor="ctr"/>
            <a:lstStyle/>
            <a:p>
              <a:endParaRPr lang="en-US"/>
            </a:p>
          </p:txBody>
        </p:sp>
        <p:sp>
          <p:nvSpPr>
            <p:cNvPr id="109589" name="Rectangle 9"/>
            <p:cNvSpPr>
              <a:spLocks noChangeArrowheads="1"/>
            </p:cNvSpPr>
            <p:nvPr/>
          </p:nvSpPr>
          <p:spPr bwMode="auto">
            <a:xfrm>
              <a:off x="1056" y="2160"/>
              <a:ext cx="3648" cy="1824"/>
            </a:xfrm>
            <a:prstGeom prst="rect">
              <a:avLst/>
            </a:prstGeom>
            <a:solidFill>
              <a:schemeClr val="bg1"/>
            </a:solidFill>
            <a:ln w="9525">
              <a:noFill/>
              <a:miter lim="800000"/>
              <a:headEnd/>
              <a:tailEnd/>
            </a:ln>
            <a:effectLst/>
          </p:spPr>
          <p:txBody>
            <a:bodyPr wrap="none" anchor="ctr"/>
            <a:lstStyle/>
            <a:p>
              <a:endParaRPr lang="en-US"/>
            </a:p>
          </p:txBody>
        </p:sp>
      </p:grpSp>
      <p:grpSp>
        <p:nvGrpSpPr>
          <p:cNvPr id="87050" name="Group 10"/>
          <p:cNvGrpSpPr>
            <a:grpSpLocks/>
          </p:cNvGrpSpPr>
          <p:nvPr/>
        </p:nvGrpSpPr>
        <p:grpSpPr bwMode="auto">
          <a:xfrm>
            <a:off x="3048000" y="1830388"/>
            <a:ext cx="5791200" cy="5637212"/>
            <a:chOff x="1056" y="433"/>
            <a:chExt cx="3648" cy="3551"/>
          </a:xfrm>
        </p:grpSpPr>
        <p:sp>
          <p:nvSpPr>
            <p:cNvPr id="109576" name="Oval 11"/>
            <p:cNvSpPr>
              <a:spLocks noChangeAspect="1" noChangeArrowheads="1"/>
            </p:cNvSpPr>
            <p:nvPr/>
          </p:nvSpPr>
          <p:spPr bwMode="auto">
            <a:xfrm>
              <a:off x="1153" y="433"/>
              <a:ext cx="3455" cy="3455"/>
            </a:xfrm>
            <a:prstGeom prst="ellipse">
              <a:avLst/>
            </a:prstGeom>
            <a:noFill/>
            <a:ln w="222250">
              <a:solidFill>
                <a:schemeClr val="tx1"/>
              </a:solidFill>
              <a:round/>
              <a:headEnd/>
              <a:tailEnd/>
            </a:ln>
            <a:effectLst/>
          </p:spPr>
          <p:txBody>
            <a:bodyPr wrap="none" anchor="ctr"/>
            <a:lstStyle/>
            <a:p>
              <a:endParaRPr lang="en-US"/>
            </a:p>
          </p:txBody>
        </p:sp>
        <p:sp>
          <p:nvSpPr>
            <p:cNvPr id="109577" name="Oval 12"/>
            <p:cNvSpPr>
              <a:spLocks noChangeAspect="1" noChangeArrowheads="1"/>
            </p:cNvSpPr>
            <p:nvPr/>
          </p:nvSpPr>
          <p:spPr bwMode="auto">
            <a:xfrm>
              <a:off x="1441" y="720"/>
              <a:ext cx="2879" cy="2879"/>
            </a:xfrm>
            <a:prstGeom prst="ellipse">
              <a:avLst/>
            </a:prstGeom>
            <a:noFill/>
            <a:ln w="222250">
              <a:solidFill>
                <a:schemeClr val="tx1"/>
              </a:solidFill>
              <a:round/>
              <a:headEnd/>
              <a:tailEnd/>
            </a:ln>
            <a:effectLst/>
          </p:spPr>
          <p:txBody>
            <a:bodyPr wrap="none" anchor="ctr"/>
            <a:lstStyle/>
            <a:p>
              <a:endParaRPr lang="en-US"/>
            </a:p>
          </p:txBody>
        </p:sp>
        <p:sp>
          <p:nvSpPr>
            <p:cNvPr id="109578" name="Oval 13"/>
            <p:cNvSpPr>
              <a:spLocks noChangeAspect="1" noChangeArrowheads="1"/>
            </p:cNvSpPr>
            <p:nvPr/>
          </p:nvSpPr>
          <p:spPr bwMode="auto">
            <a:xfrm>
              <a:off x="1728" y="1008"/>
              <a:ext cx="2303" cy="2303"/>
            </a:xfrm>
            <a:prstGeom prst="ellipse">
              <a:avLst/>
            </a:prstGeom>
            <a:noFill/>
            <a:ln w="222250">
              <a:solidFill>
                <a:schemeClr val="tx1"/>
              </a:solidFill>
              <a:round/>
              <a:headEnd/>
              <a:tailEnd/>
            </a:ln>
            <a:effectLst/>
          </p:spPr>
          <p:txBody>
            <a:bodyPr wrap="none" anchor="ctr"/>
            <a:lstStyle/>
            <a:p>
              <a:endParaRPr lang="en-US"/>
            </a:p>
          </p:txBody>
        </p:sp>
        <p:sp>
          <p:nvSpPr>
            <p:cNvPr id="109579" name="Oval 14"/>
            <p:cNvSpPr>
              <a:spLocks noChangeAspect="1" noChangeArrowheads="1"/>
            </p:cNvSpPr>
            <p:nvPr/>
          </p:nvSpPr>
          <p:spPr bwMode="auto">
            <a:xfrm>
              <a:off x="2017" y="1296"/>
              <a:ext cx="1727" cy="1727"/>
            </a:xfrm>
            <a:prstGeom prst="ellipse">
              <a:avLst/>
            </a:prstGeom>
            <a:noFill/>
            <a:ln w="222250">
              <a:solidFill>
                <a:schemeClr val="tx1"/>
              </a:solidFill>
              <a:round/>
              <a:headEnd/>
              <a:tailEnd/>
            </a:ln>
            <a:effectLst/>
          </p:spPr>
          <p:txBody>
            <a:bodyPr wrap="none" anchor="ctr"/>
            <a:lstStyle/>
            <a:p>
              <a:endParaRPr lang="en-US"/>
            </a:p>
          </p:txBody>
        </p:sp>
        <p:sp>
          <p:nvSpPr>
            <p:cNvPr id="109580" name="Oval 15"/>
            <p:cNvSpPr>
              <a:spLocks noChangeAspect="1" noChangeArrowheads="1"/>
            </p:cNvSpPr>
            <p:nvPr/>
          </p:nvSpPr>
          <p:spPr bwMode="auto">
            <a:xfrm>
              <a:off x="2304" y="1584"/>
              <a:ext cx="1152" cy="1152"/>
            </a:xfrm>
            <a:prstGeom prst="ellipse">
              <a:avLst/>
            </a:prstGeom>
            <a:noFill/>
            <a:ln w="222250">
              <a:solidFill>
                <a:schemeClr val="tx1"/>
              </a:solidFill>
              <a:round/>
              <a:headEnd/>
              <a:tailEnd/>
            </a:ln>
            <a:effectLst/>
          </p:spPr>
          <p:txBody>
            <a:bodyPr wrap="none" anchor="ctr"/>
            <a:lstStyle/>
            <a:p>
              <a:endParaRPr lang="en-US"/>
            </a:p>
          </p:txBody>
        </p:sp>
        <p:sp>
          <p:nvSpPr>
            <p:cNvPr id="109581" name="Oval 16"/>
            <p:cNvSpPr>
              <a:spLocks noChangeAspect="1" noChangeArrowheads="1"/>
            </p:cNvSpPr>
            <p:nvPr/>
          </p:nvSpPr>
          <p:spPr bwMode="auto">
            <a:xfrm>
              <a:off x="2592" y="1872"/>
              <a:ext cx="576" cy="576"/>
            </a:xfrm>
            <a:prstGeom prst="ellipse">
              <a:avLst/>
            </a:prstGeom>
            <a:noFill/>
            <a:ln w="222250">
              <a:solidFill>
                <a:schemeClr val="tx1"/>
              </a:solidFill>
              <a:round/>
              <a:headEnd/>
              <a:tailEnd/>
            </a:ln>
            <a:effectLst/>
          </p:spPr>
          <p:txBody>
            <a:bodyPr wrap="none" anchor="ctr"/>
            <a:lstStyle/>
            <a:p>
              <a:endParaRPr lang="en-US"/>
            </a:p>
          </p:txBody>
        </p:sp>
        <p:sp>
          <p:nvSpPr>
            <p:cNvPr id="109582" name="Rectangle 17"/>
            <p:cNvSpPr>
              <a:spLocks noChangeArrowheads="1"/>
            </p:cNvSpPr>
            <p:nvPr/>
          </p:nvSpPr>
          <p:spPr bwMode="auto">
            <a:xfrm>
              <a:off x="1056" y="2160"/>
              <a:ext cx="3648" cy="1824"/>
            </a:xfrm>
            <a:prstGeom prst="rect">
              <a:avLst/>
            </a:prstGeom>
            <a:solidFill>
              <a:schemeClr val="bg1"/>
            </a:solidFill>
            <a:ln w="9525">
              <a:noFill/>
              <a:miter lim="800000"/>
              <a:headEnd/>
              <a:tailEnd/>
            </a:ln>
            <a:effectLst/>
          </p:spPr>
          <p:txBody>
            <a:bodyPr wrap="none" anchor="ctr"/>
            <a:lstStyle/>
            <a:p>
              <a:endParaRPr lang="en-US"/>
            </a:p>
          </p:txBody>
        </p:sp>
      </p:grpSp>
      <p:sp>
        <p:nvSpPr>
          <p:cNvPr id="87058" name="Text Box 18"/>
          <p:cNvSpPr txBox="1">
            <a:spLocks noChangeArrowheads="1"/>
          </p:cNvSpPr>
          <p:nvPr/>
        </p:nvSpPr>
        <p:spPr bwMode="auto">
          <a:xfrm>
            <a:off x="1828800" y="914400"/>
            <a:ext cx="3303588" cy="457200"/>
          </a:xfrm>
          <a:prstGeom prst="rect">
            <a:avLst/>
          </a:prstGeom>
          <a:noFill/>
          <a:ln w="12700" cap="sq">
            <a:noFill/>
            <a:miter lim="800000"/>
            <a:headEnd type="none" w="sm" len="sm"/>
            <a:tailEnd type="none" w="sm" len="sm"/>
          </a:ln>
          <a:effectLst/>
        </p:spPr>
        <p:txBody>
          <a:bodyPr wrap="none">
            <a:spAutoFit/>
          </a:bodyPr>
          <a:lstStyle/>
          <a:p>
            <a:r>
              <a:rPr lang="en-US" sz="2400" i="1">
                <a:solidFill>
                  <a:schemeClr val="bg2"/>
                </a:solidFill>
                <a:latin typeface="Times New Roman" pitchFamily="18" charset="0"/>
              </a:rPr>
              <a:t>Constructive Interference</a:t>
            </a:r>
          </a:p>
        </p:txBody>
      </p:sp>
      <p:sp>
        <p:nvSpPr>
          <p:cNvPr id="87059" name="Line 19"/>
          <p:cNvSpPr>
            <a:spLocks noChangeShapeType="1"/>
          </p:cNvSpPr>
          <p:nvPr/>
        </p:nvSpPr>
        <p:spPr bwMode="auto">
          <a:xfrm>
            <a:off x="3810000" y="1295400"/>
            <a:ext cx="1219200" cy="685800"/>
          </a:xfrm>
          <a:prstGeom prst="line">
            <a:avLst/>
          </a:prstGeom>
          <a:noFill/>
          <a:ln w="28575" cap="sq">
            <a:solidFill>
              <a:schemeClr val="bg2"/>
            </a:solidFill>
            <a:round/>
            <a:headEnd type="none" w="sm" len="sm"/>
            <a:tailEnd type="triangle" w="sm" len="sm"/>
          </a:ln>
          <a:effectLst/>
        </p:spPr>
        <p:txBody>
          <a:bodyPr/>
          <a:lstStyle/>
          <a:p>
            <a:endParaRPr lang="en-US"/>
          </a:p>
        </p:txBody>
      </p:sp>
      <p:sp>
        <p:nvSpPr>
          <p:cNvPr id="87060" name="Text Box 20"/>
          <p:cNvSpPr txBox="1">
            <a:spLocks noChangeArrowheads="1"/>
          </p:cNvSpPr>
          <p:nvPr/>
        </p:nvSpPr>
        <p:spPr bwMode="auto">
          <a:xfrm>
            <a:off x="5257800" y="685800"/>
            <a:ext cx="3151188" cy="457200"/>
          </a:xfrm>
          <a:prstGeom prst="rect">
            <a:avLst/>
          </a:prstGeom>
          <a:noFill/>
          <a:ln w="12700" cap="sq">
            <a:noFill/>
            <a:miter lim="800000"/>
            <a:headEnd type="none" w="sm" len="sm"/>
            <a:tailEnd type="none" w="sm" len="sm"/>
          </a:ln>
          <a:effectLst/>
        </p:spPr>
        <p:txBody>
          <a:bodyPr wrap="none">
            <a:spAutoFit/>
          </a:bodyPr>
          <a:lstStyle/>
          <a:p>
            <a:r>
              <a:rPr lang="en-US" sz="2400" i="1">
                <a:solidFill>
                  <a:schemeClr val="bg2"/>
                </a:solidFill>
                <a:latin typeface="Times New Roman" pitchFamily="18" charset="0"/>
              </a:rPr>
              <a:t>Destructive Interference</a:t>
            </a:r>
          </a:p>
        </p:txBody>
      </p:sp>
      <p:sp>
        <p:nvSpPr>
          <p:cNvPr id="87061" name="Line 21"/>
          <p:cNvSpPr>
            <a:spLocks noChangeShapeType="1"/>
          </p:cNvSpPr>
          <p:nvPr/>
        </p:nvSpPr>
        <p:spPr bwMode="auto">
          <a:xfrm flipH="1">
            <a:off x="5334000" y="1066800"/>
            <a:ext cx="1905000" cy="1066800"/>
          </a:xfrm>
          <a:prstGeom prst="line">
            <a:avLst/>
          </a:prstGeom>
          <a:noFill/>
          <a:ln w="28575" cap="sq">
            <a:solidFill>
              <a:schemeClr val="bg2"/>
            </a:solidFill>
            <a:round/>
            <a:headEnd type="none" w="sm" len="sm"/>
            <a:tailEnd type="triangle" w="sm" len="sm"/>
          </a:ln>
          <a:effec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2" fill="hold" nodeType="clickEffect">
                                  <p:stCondLst>
                                    <p:cond delay="0"/>
                                  </p:stCondLst>
                                  <p:childTnLst>
                                    <p:set>
                                      <p:cBhvr>
                                        <p:cTn id="6" dur="1" fill="hold">
                                          <p:stCondLst>
                                            <p:cond delay="0"/>
                                          </p:stCondLst>
                                        </p:cTn>
                                        <p:tgtEl>
                                          <p:spTgt spid="87050"/>
                                        </p:tgtEl>
                                        <p:attrNameLst>
                                          <p:attrName>style.visibility</p:attrName>
                                        </p:attrNameLst>
                                      </p:cBhvr>
                                      <p:to>
                                        <p:strVal val="visible"/>
                                      </p:to>
                                    </p:set>
                                    <p:anim calcmode="lin" valueType="num">
                                      <p:cBhvr additive="base">
                                        <p:cTn id="7" dur="5000" fill="hold"/>
                                        <p:tgtEl>
                                          <p:spTgt spid="87050"/>
                                        </p:tgtEl>
                                        <p:attrNameLst>
                                          <p:attrName>ppt_x</p:attrName>
                                        </p:attrNameLst>
                                      </p:cBhvr>
                                      <p:tavLst>
                                        <p:tav tm="0">
                                          <p:val>
                                            <p:strVal val="1+#ppt_w/2"/>
                                          </p:val>
                                        </p:tav>
                                        <p:tav tm="100000">
                                          <p:val>
                                            <p:strVal val="#ppt_x"/>
                                          </p:val>
                                        </p:tav>
                                      </p:tavLst>
                                    </p:anim>
                                    <p:anim calcmode="lin" valueType="num">
                                      <p:cBhvr additive="base">
                                        <p:cTn id="8" dur="5000" fill="hold"/>
                                        <p:tgtEl>
                                          <p:spTgt spid="8705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iterate type="wd">
                                    <p:tmPct val="100000"/>
                                  </p:iterate>
                                  <p:childTnLst>
                                    <p:set>
                                      <p:cBhvr>
                                        <p:cTn id="12" dur="1" fill="hold">
                                          <p:stCondLst>
                                            <p:cond delay="0"/>
                                          </p:stCondLst>
                                        </p:cTn>
                                        <p:tgtEl>
                                          <p:spTgt spid="87058">
                                            <p:txEl>
                                              <p:pRg st="0" end="0"/>
                                            </p:txEl>
                                          </p:spTgt>
                                        </p:tgtEl>
                                        <p:attrNameLst>
                                          <p:attrName>style.visibility</p:attrName>
                                        </p:attrNameLst>
                                      </p:cBhvr>
                                      <p:to>
                                        <p:strVal val="visible"/>
                                      </p:to>
                                    </p:set>
                                    <p:anim calcmode="lin" valueType="num">
                                      <p:cBhvr additive="base">
                                        <p:cTn id="13" dur="300" fill="hold"/>
                                        <p:tgtEl>
                                          <p:spTgt spid="87058">
                                            <p:txEl>
                                              <p:pRg st="0" end="0"/>
                                            </p:txEl>
                                          </p:spTgt>
                                        </p:tgtEl>
                                        <p:attrNameLst>
                                          <p:attrName>ppt_x</p:attrName>
                                        </p:attrNameLst>
                                      </p:cBhvr>
                                      <p:tavLst>
                                        <p:tav tm="0">
                                          <p:val>
                                            <p:strVal val="#ppt_x"/>
                                          </p:val>
                                        </p:tav>
                                        <p:tav tm="100000">
                                          <p:val>
                                            <p:strVal val="#ppt_x"/>
                                          </p:val>
                                        </p:tav>
                                      </p:tavLst>
                                    </p:anim>
                                    <p:anim calcmode="lin" valueType="num">
                                      <p:cBhvr additive="base">
                                        <p:cTn id="14" dur="300" fill="hold"/>
                                        <p:tgtEl>
                                          <p:spTgt spid="8705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iterate type="wd">
                                    <p:tmPct val="100000"/>
                                  </p:iterate>
                                  <p:childTnLst>
                                    <p:set>
                                      <p:cBhvr>
                                        <p:cTn id="18" dur="1" fill="hold">
                                          <p:stCondLst>
                                            <p:cond delay="0"/>
                                          </p:stCondLst>
                                        </p:cTn>
                                        <p:tgtEl>
                                          <p:spTgt spid="87060">
                                            <p:txEl>
                                              <p:pRg st="0" end="0"/>
                                            </p:txEl>
                                          </p:spTgt>
                                        </p:tgtEl>
                                        <p:attrNameLst>
                                          <p:attrName>style.visibility</p:attrName>
                                        </p:attrNameLst>
                                      </p:cBhvr>
                                      <p:to>
                                        <p:strVal val="visible"/>
                                      </p:to>
                                    </p:set>
                                    <p:anim calcmode="lin" valueType="num">
                                      <p:cBhvr additive="base">
                                        <p:cTn id="19" dur="300" fill="hold"/>
                                        <p:tgtEl>
                                          <p:spTgt spid="87060">
                                            <p:txEl>
                                              <p:pRg st="0" end="0"/>
                                            </p:txEl>
                                          </p:spTgt>
                                        </p:tgtEl>
                                        <p:attrNameLst>
                                          <p:attrName>ppt_x</p:attrName>
                                        </p:attrNameLst>
                                      </p:cBhvr>
                                      <p:tavLst>
                                        <p:tav tm="0">
                                          <p:val>
                                            <p:strVal val="#ppt_x"/>
                                          </p:val>
                                        </p:tav>
                                        <p:tav tm="100000">
                                          <p:val>
                                            <p:strVal val="#ppt_x"/>
                                          </p:val>
                                        </p:tav>
                                      </p:tavLst>
                                    </p:anim>
                                    <p:anim calcmode="lin" valueType="num">
                                      <p:cBhvr additive="base">
                                        <p:cTn id="20" dur="300" fill="hold"/>
                                        <p:tgtEl>
                                          <p:spTgt spid="8706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87059"/>
                                        </p:tgtEl>
                                        <p:attrNameLst>
                                          <p:attrName>style.visibility</p:attrName>
                                        </p:attrNameLst>
                                      </p:cBhvr>
                                      <p:to>
                                        <p:strVal val="visible"/>
                                      </p:to>
                                    </p:set>
                                    <p:animEffect transition="in" filter="dissolve">
                                      <p:cBhvr>
                                        <p:cTn id="25" dur="500"/>
                                        <p:tgtEl>
                                          <p:spTgt spid="8705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87061"/>
                                        </p:tgtEl>
                                        <p:attrNameLst>
                                          <p:attrName>style.visibility</p:attrName>
                                        </p:attrNameLst>
                                      </p:cBhvr>
                                      <p:to>
                                        <p:strVal val="visible"/>
                                      </p:to>
                                    </p:set>
                                    <p:animEffect transition="in" filter="dissolve">
                                      <p:cBhvr>
                                        <p:cTn id="30" dur="500"/>
                                        <p:tgtEl>
                                          <p:spTgt spid="87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8" grpId="0" build="p" autoUpdateAnimBg="0"/>
      <p:bldP spid="87059" grpId="0" animBg="1"/>
      <p:bldP spid="87060" grpId="0" build="p" autoUpdateAnimBg="0"/>
      <p:bldP spid="87061" grpId="0" animBg="1"/>
    </p:bld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441325" y="5962650"/>
            <a:ext cx="4889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FFFFFF"/>
                  </a:outerShdw>
                </a:effectLst>
                <a:latin typeface="Arial" charset="0"/>
                <a:cs typeface="Arial" charset="0"/>
              </a:rPr>
              <a:t>   </a:t>
            </a:r>
          </a:p>
        </p:txBody>
      </p:sp>
      <p:grpSp>
        <p:nvGrpSpPr>
          <p:cNvPr id="65539" name="Group 3"/>
          <p:cNvGrpSpPr>
            <a:grpSpLocks/>
          </p:cNvGrpSpPr>
          <p:nvPr/>
        </p:nvGrpSpPr>
        <p:grpSpPr bwMode="auto">
          <a:xfrm>
            <a:off x="1485900" y="3105150"/>
            <a:ext cx="7594600" cy="2686050"/>
            <a:chOff x="936" y="1968"/>
            <a:chExt cx="4784" cy="1692"/>
          </a:xfrm>
        </p:grpSpPr>
        <p:pic>
          <p:nvPicPr>
            <p:cNvPr id="110605" name="Picture 4" descr="UNTITLED1"/>
            <p:cNvPicPr>
              <a:picLocks noChangeAspect="1" noChangeArrowheads="1"/>
            </p:cNvPicPr>
            <p:nvPr/>
          </p:nvPicPr>
          <p:blipFill>
            <a:blip r:embed="rId2" cstate="print"/>
            <a:srcRect/>
            <a:stretch>
              <a:fillRect/>
            </a:stretch>
          </p:blipFill>
          <p:spPr bwMode="auto">
            <a:xfrm>
              <a:off x="2256" y="1968"/>
              <a:ext cx="2142" cy="1692"/>
            </a:xfrm>
            <a:prstGeom prst="rect">
              <a:avLst/>
            </a:prstGeom>
            <a:noFill/>
            <a:ln w="9525">
              <a:noFill/>
              <a:miter lim="800000"/>
              <a:headEnd/>
              <a:tailEnd/>
            </a:ln>
          </p:spPr>
        </p:pic>
        <p:pic>
          <p:nvPicPr>
            <p:cNvPr id="110606" name="Picture 5" descr="UNTITLED1"/>
            <p:cNvPicPr>
              <a:picLocks noChangeAspect="1" noChangeArrowheads="1"/>
            </p:cNvPicPr>
            <p:nvPr/>
          </p:nvPicPr>
          <p:blipFill>
            <a:blip r:embed="rId2" cstate="print"/>
            <a:srcRect/>
            <a:stretch>
              <a:fillRect/>
            </a:stretch>
          </p:blipFill>
          <p:spPr bwMode="auto">
            <a:xfrm>
              <a:off x="936" y="1968"/>
              <a:ext cx="2142" cy="1692"/>
            </a:xfrm>
            <a:prstGeom prst="rect">
              <a:avLst/>
            </a:prstGeom>
            <a:noFill/>
            <a:ln w="9525">
              <a:noFill/>
              <a:miter lim="800000"/>
              <a:headEnd/>
              <a:tailEnd/>
            </a:ln>
          </p:spPr>
        </p:pic>
        <p:pic>
          <p:nvPicPr>
            <p:cNvPr id="110607" name="Picture 6" descr="UNTITLED1"/>
            <p:cNvPicPr>
              <a:picLocks noChangeAspect="1" noChangeArrowheads="1"/>
            </p:cNvPicPr>
            <p:nvPr/>
          </p:nvPicPr>
          <p:blipFill>
            <a:blip r:embed="rId2" cstate="print"/>
            <a:srcRect/>
            <a:stretch>
              <a:fillRect/>
            </a:stretch>
          </p:blipFill>
          <p:spPr bwMode="auto">
            <a:xfrm>
              <a:off x="3578" y="1968"/>
              <a:ext cx="2142" cy="1692"/>
            </a:xfrm>
            <a:prstGeom prst="rect">
              <a:avLst/>
            </a:prstGeom>
            <a:noFill/>
            <a:ln w="9525">
              <a:noFill/>
              <a:miter lim="800000"/>
              <a:headEnd/>
              <a:tailEnd/>
            </a:ln>
          </p:spPr>
        </p:pic>
      </p:grpSp>
      <p:grpSp>
        <p:nvGrpSpPr>
          <p:cNvPr id="65543" name="Group 7"/>
          <p:cNvGrpSpPr>
            <a:grpSpLocks/>
          </p:cNvGrpSpPr>
          <p:nvPr/>
        </p:nvGrpSpPr>
        <p:grpSpPr bwMode="auto">
          <a:xfrm>
            <a:off x="1485900" y="3111500"/>
            <a:ext cx="7594600" cy="2686050"/>
            <a:chOff x="936" y="1968"/>
            <a:chExt cx="4784" cy="1692"/>
          </a:xfrm>
        </p:grpSpPr>
        <p:pic>
          <p:nvPicPr>
            <p:cNvPr id="110602" name="Picture 8" descr="UNTITLED1"/>
            <p:cNvPicPr>
              <a:picLocks noChangeAspect="1" noChangeArrowheads="1"/>
            </p:cNvPicPr>
            <p:nvPr/>
          </p:nvPicPr>
          <p:blipFill>
            <a:blip r:embed="rId2" cstate="print"/>
            <a:srcRect/>
            <a:stretch>
              <a:fillRect/>
            </a:stretch>
          </p:blipFill>
          <p:spPr bwMode="auto">
            <a:xfrm>
              <a:off x="2256" y="1968"/>
              <a:ext cx="2142" cy="1692"/>
            </a:xfrm>
            <a:prstGeom prst="rect">
              <a:avLst/>
            </a:prstGeom>
            <a:noFill/>
            <a:ln w="9525">
              <a:noFill/>
              <a:miter lim="800000"/>
              <a:headEnd/>
              <a:tailEnd/>
            </a:ln>
          </p:spPr>
        </p:pic>
        <p:pic>
          <p:nvPicPr>
            <p:cNvPr id="110603" name="Picture 9" descr="UNTITLED1"/>
            <p:cNvPicPr>
              <a:picLocks noChangeAspect="1" noChangeArrowheads="1"/>
            </p:cNvPicPr>
            <p:nvPr/>
          </p:nvPicPr>
          <p:blipFill>
            <a:blip r:embed="rId2" cstate="print"/>
            <a:srcRect/>
            <a:stretch>
              <a:fillRect/>
            </a:stretch>
          </p:blipFill>
          <p:spPr bwMode="auto">
            <a:xfrm>
              <a:off x="936" y="1968"/>
              <a:ext cx="2142" cy="1692"/>
            </a:xfrm>
            <a:prstGeom prst="rect">
              <a:avLst/>
            </a:prstGeom>
            <a:noFill/>
            <a:ln w="9525">
              <a:noFill/>
              <a:miter lim="800000"/>
              <a:headEnd/>
              <a:tailEnd/>
            </a:ln>
          </p:spPr>
        </p:pic>
        <p:pic>
          <p:nvPicPr>
            <p:cNvPr id="110604" name="Picture 10" descr="UNTITLED1"/>
            <p:cNvPicPr>
              <a:picLocks noChangeAspect="1" noChangeArrowheads="1"/>
            </p:cNvPicPr>
            <p:nvPr/>
          </p:nvPicPr>
          <p:blipFill>
            <a:blip r:embed="rId2" cstate="print"/>
            <a:srcRect/>
            <a:stretch>
              <a:fillRect/>
            </a:stretch>
          </p:blipFill>
          <p:spPr bwMode="auto">
            <a:xfrm>
              <a:off x="3578" y="1968"/>
              <a:ext cx="2142" cy="1692"/>
            </a:xfrm>
            <a:prstGeom prst="rect">
              <a:avLst/>
            </a:prstGeom>
            <a:noFill/>
            <a:ln w="9525">
              <a:noFill/>
              <a:miter lim="800000"/>
              <a:headEnd/>
              <a:tailEnd/>
            </a:ln>
          </p:spPr>
        </p:pic>
      </p:grpSp>
      <p:grpSp>
        <p:nvGrpSpPr>
          <p:cNvPr id="65547" name="Group 11"/>
          <p:cNvGrpSpPr>
            <a:grpSpLocks/>
          </p:cNvGrpSpPr>
          <p:nvPr/>
        </p:nvGrpSpPr>
        <p:grpSpPr bwMode="auto">
          <a:xfrm>
            <a:off x="1447800" y="1752600"/>
            <a:ext cx="7645400" cy="5368925"/>
            <a:chOff x="944" y="576"/>
            <a:chExt cx="4816" cy="3382"/>
          </a:xfrm>
        </p:grpSpPr>
        <p:pic>
          <p:nvPicPr>
            <p:cNvPr id="110599" name="Picture 12" descr="UNTITLED"/>
            <p:cNvPicPr>
              <a:picLocks noChangeArrowheads="1"/>
            </p:cNvPicPr>
            <p:nvPr/>
          </p:nvPicPr>
          <p:blipFill>
            <a:blip r:embed="rId3" cstate="print"/>
            <a:srcRect/>
            <a:stretch>
              <a:fillRect/>
            </a:stretch>
          </p:blipFill>
          <p:spPr bwMode="auto">
            <a:xfrm>
              <a:off x="3600" y="576"/>
              <a:ext cx="2160" cy="3382"/>
            </a:xfrm>
            <a:prstGeom prst="rect">
              <a:avLst/>
            </a:prstGeom>
            <a:solidFill>
              <a:schemeClr val="tx2">
                <a:alpha val="50195"/>
              </a:schemeClr>
            </a:solidFill>
            <a:ln w="9525">
              <a:noFill/>
              <a:miter lim="800000"/>
              <a:headEnd/>
              <a:tailEnd/>
            </a:ln>
          </p:spPr>
        </p:pic>
        <p:pic>
          <p:nvPicPr>
            <p:cNvPr id="110600" name="Picture 13" descr="UNTITLED"/>
            <p:cNvPicPr>
              <a:picLocks noChangeArrowheads="1"/>
            </p:cNvPicPr>
            <p:nvPr/>
          </p:nvPicPr>
          <p:blipFill>
            <a:blip r:embed="rId3" cstate="print"/>
            <a:srcRect/>
            <a:stretch>
              <a:fillRect/>
            </a:stretch>
          </p:blipFill>
          <p:spPr bwMode="auto">
            <a:xfrm>
              <a:off x="2272" y="576"/>
              <a:ext cx="2160" cy="3382"/>
            </a:xfrm>
            <a:prstGeom prst="rect">
              <a:avLst/>
            </a:prstGeom>
            <a:solidFill>
              <a:schemeClr val="tx2">
                <a:alpha val="50195"/>
              </a:schemeClr>
            </a:solidFill>
            <a:ln w="9525">
              <a:noFill/>
              <a:miter lim="800000"/>
              <a:headEnd/>
              <a:tailEnd/>
            </a:ln>
          </p:spPr>
        </p:pic>
        <p:pic>
          <p:nvPicPr>
            <p:cNvPr id="110601" name="Picture 14" descr="UNTITLED"/>
            <p:cNvPicPr>
              <a:picLocks noChangeArrowheads="1"/>
            </p:cNvPicPr>
            <p:nvPr/>
          </p:nvPicPr>
          <p:blipFill>
            <a:blip r:embed="rId3" cstate="print"/>
            <a:srcRect/>
            <a:stretch>
              <a:fillRect/>
            </a:stretch>
          </p:blipFill>
          <p:spPr bwMode="auto">
            <a:xfrm>
              <a:off x="944" y="576"/>
              <a:ext cx="2160" cy="3382"/>
            </a:xfrm>
            <a:prstGeom prst="rect">
              <a:avLst/>
            </a:prstGeom>
            <a:solidFill>
              <a:schemeClr val="tx2">
                <a:alpha val="50195"/>
              </a:schemeClr>
            </a:solidFill>
            <a:ln w="9525">
              <a:noFill/>
              <a:miter lim="800000"/>
              <a:headEnd/>
              <a:tailEnd/>
            </a:ln>
          </p:spPr>
        </p:pic>
      </p:grpSp>
      <p:sp>
        <p:nvSpPr>
          <p:cNvPr id="65551" name="Rectangle 15"/>
          <p:cNvSpPr>
            <a:spLocks noGrp="1" noChangeArrowheads="1"/>
          </p:cNvSpPr>
          <p:nvPr>
            <p:ph type="title"/>
          </p:nvPr>
        </p:nvSpPr>
        <p:spPr>
          <a:xfrm>
            <a:off x="1143000" y="381000"/>
            <a:ext cx="7772400" cy="1600200"/>
          </a:xfrm>
        </p:spPr>
        <p:txBody>
          <a:bodyPr/>
          <a:lstStyle/>
          <a:p>
            <a:pPr eaLnBrk="1" hangingPunct="1"/>
            <a:r>
              <a:rPr lang="en-US" sz="2900" smtClean="0">
                <a:solidFill>
                  <a:schemeClr val="hlink"/>
                </a:solidFill>
              </a:rPr>
              <a:t>Constructive Interference occurs when waves are in phase, that is when crests are superimposed and troughs are superimposed. </a:t>
            </a:r>
            <a:br>
              <a:rPr lang="en-US" sz="2900" smtClean="0">
                <a:solidFill>
                  <a:schemeClr val="hlink"/>
                </a:solidFill>
              </a:rPr>
            </a:br>
            <a:endParaRPr lang="en-US" sz="2900" smtClean="0">
              <a:solidFill>
                <a:schemeClr val="hlink"/>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blinds(vertical)">
                                      <p:cBhvr>
                                        <p:cTn id="7" dur="500"/>
                                        <p:tgtEl>
                                          <p:spTgt spid="655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2" fill="hold" nodeType="clickEffect">
                                  <p:stCondLst>
                                    <p:cond delay="0"/>
                                  </p:stCondLst>
                                  <p:childTnLst>
                                    <p:set>
                                      <p:cBhvr>
                                        <p:cTn id="11" dur="1" fill="hold">
                                          <p:stCondLst>
                                            <p:cond delay="0"/>
                                          </p:stCondLst>
                                        </p:cTn>
                                        <p:tgtEl>
                                          <p:spTgt spid="65539"/>
                                        </p:tgtEl>
                                        <p:attrNameLst>
                                          <p:attrName>style.visibility</p:attrName>
                                        </p:attrNameLst>
                                      </p:cBhvr>
                                      <p:to>
                                        <p:strVal val="visible"/>
                                      </p:to>
                                    </p:set>
                                    <p:anim calcmode="lin" valueType="num">
                                      <p:cBhvr additive="base">
                                        <p:cTn id="12" dur="5000" fill="hold"/>
                                        <p:tgtEl>
                                          <p:spTgt spid="65539"/>
                                        </p:tgtEl>
                                        <p:attrNameLst>
                                          <p:attrName>ppt_x</p:attrName>
                                        </p:attrNameLst>
                                      </p:cBhvr>
                                      <p:tavLst>
                                        <p:tav tm="0">
                                          <p:val>
                                            <p:strVal val="1+#ppt_w/2"/>
                                          </p:val>
                                        </p:tav>
                                        <p:tav tm="100000">
                                          <p:val>
                                            <p:strVal val="#ppt_x"/>
                                          </p:val>
                                        </p:tav>
                                      </p:tavLst>
                                    </p:anim>
                                    <p:anim calcmode="lin" valueType="num">
                                      <p:cBhvr additive="base">
                                        <p:cTn id="13" dur="5000" fill="hold"/>
                                        <p:tgtEl>
                                          <p:spTgt spid="65539"/>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5000"/>
                            </p:stCondLst>
                            <p:childTnLst>
                              <p:par>
                                <p:cTn id="15" presetID="7" presetClass="entr" presetSubtype="8" fill="hold" nodeType="afterEffect">
                                  <p:stCondLst>
                                    <p:cond delay="1000"/>
                                  </p:stCondLst>
                                  <p:childTnLst>
                                    <p:set>
                                      <p:cBhvr>
                                        <p:cTn id="16" dur="1" fill="hold">
                                          <p:stCondLst>
                                            <p:cond delay="0"/>
                                          </p:stCondLst>
                                        </p:cTn>
                                        <p:tgtEl>
                                          <p:spTgt spid="65543"/>
                                        </p:tgtEl>
                                        <p:attrNameLst>
                                          <p:attrName>style.visibility</p:attrName>
                                        </p:attrNameLst>
                                      </p:cBhvr>
                                      <p:to>
                                        <p:strVal val="visible"/>
                                      </p:to>
                                    </p:set>
                                    <p:anim calcmode="lin" valueType="num">
                                      <p:cBhvr additive="base">
                                        <p:cTn id="17" dur="5000" fill="hold"/>
                                        <p:tgtEl>
                                          <p:spTgt spid="65543"/>
                                        </p:tgtEl>
                                        <p:attrNameLst>
                                          <p:attrName>ppt_x</p:attrName>
                                        </p:attrNameLst>
                                      </p:cBhvr>
                                      <p:tavLst>
                                        <p:tav tm="0">
                                          <p:val>
                                            <p:strVal val="0-#ppt_w/2"/>
                                          </p:val>
                                        </p:tav>
                                        <p:tav tm="100000">
                                          <p:val>
                                            <p:strVal val="#ppt_x"/>
                                          </p:val>
                                        </p:tav>
                                      </p:tavLst>
                                    </p:anim>
                                    <p:anim calcmode="lin" valueType="num">
                                      <p:cBhvr additive="base">
                                        <p:cTn id="18" dur="5000" fill="hold"/>
                                        <p:tgtEl>
                                          <p:spTgt spid="6554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6554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5538"/>
                                        </p:tgtEl>
                                        <p:attrNameLst>
                                          <p:attrName>style.visibility</p:attrName>
                                        </p:attrNameLst>
                                      </p:cBhvr>
                                      <p:to>
                                        <p:strVal val="visible"/>
                                      </p:to>
                                    </p:set>
                                    <p:anim calcmode="lin" valueType="num">
                                      <p:cBhvr additive="base">
                                        <p:cTn id="27" dur="500" fill="hold"/>
                                        <p:tgtEl>
                                          <p:spTgt spid="65538"/>
                                        </p:tgtEl>
                                        <p:attrNameLst>
                                          <p:attrName>ppt_x</p:attrName>
                                        </p:attrNameLst>
                                      </p:cBhvr>
                                      <p:tavLst>
                                        <p:tav tm="0">
                                          <p:val>
                                            <p:strVal val="0-#ppt_w/2"/>
                                          </p:val>
                                        </p:tav>
                                        <p:tav tm="100000">
                                          <p:val>
                                            <p:strVal val="#ppt_x"/>
                                          </p:val>
                                        </p:tav>
                                      </p:tavLst>
                                    </p:anim>
                                    <p:anim calcmode="lin" valueType="num">
                                      <p:cBhvr additive="base">
                                        <p:cTn id="28"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P spid="65551" grpId="0" autoUpdateAnimBg="0"/>
    </p:bldLst>
  </p:timing>
</p:sld>
</file>

<file path=ppt/slides/slide1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6562" name="Picture 2" descr="UNTITLED3"/>
          <p:cNvPicPr preferRelativeResize="0">
            <a:picLocks noChangeAspect="1" noChangeArrowheads="1"/>
          </p:cNvPicPr>
          <p:nvPr/>
        </p:nvPicPr>
        <p:blipFill>
          <a:blip r:embed="rId2" cstate="print"/>
          <a:srcRect/>
          <a:stretch>
            <a:fillRect/>
          </a:stretch>
        </p:blipFill>
        <p:spPr bwMode="auto">
          <a:xfrm>
            <a:off x="1373188" y="2517775"/>
            <a:ext cx="7339012" cy="3121025"/>
          </a:xfrm>
          <a:prstGeom prst="rect">
            <a:avLst/>
          </a:prstGeom>
          <a:noFill/>
          <a:ln w="9525">
            <a:noFill/>
            <a:miter lim="800000"/>
            <a:headEnd/>
            <a:tailEnd/>
          </a:ln>
        </p:spPr>
      </p:pic>
      <p:pic>
        <p:nvPicPr>
          <p:cNvPr id="66563" name="Picture 3" descr="UNTITLED2"/>
          <p:cNvPicPr preferRelativeResize="0">
            <a:picLocks noChangeAspect="1" noChangeArrowheads="1"/>
          </p:cNvPicPr>
          <p:nvPr/>
        </p:nvPicPr>
        <p:blipFill>
          <a:blip r:embed="rId3" cstate="print"/>
          <a:srcRect/>
          <a:stretch>
            <a:fillRect/>
          </a:stretch>
        </p:blipFill>
        <p:spPr bwMode="auto">
          <a:xfrm>
            <a:off x="1371600" y="2593975"/>
            <a:ext cx="7339013" cy="3121025"/>
          </a:xfrm>
          <a:prstGeom prst="rect">
            <a:avLst/>
          </a:prstGeom>
          <a:noFill/>
          <a:ln w="9525">
            <a:noFill/>
            <a:miter lim="800000"/>
            <a:headEnd/>
            <a:tailEnd/>
          </a:ln>
        </p:spPr>
      </p:pic>
      <p:sp>
        <p:nvSpPr>
          <p:cNvPr id="66564" name="Text Box 4"/>
          <p:cNvSpPr txBox="1">
            <a:spLocks noChangeArrowheads="1"/>
          </p:cNvSpPr>
          <p:nvPr/>
        </p:nvSpPr>
        <p:spPr bwMode="auto">
          <a:xfrm>
            <a:off x="1431925" y="6191250"/>
            <a:ext cx="4889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FFFFFF"/>
                  </a:outerShdw>
                </a:effectLst>
                <a:latin typeface="Arial" charset="0"/>
                <a:cs typeface="Arial" charset="0"/>
              </a:rPr>
              <a:t>   </a:t>
            </a:r>
          </a:p>
        </p:txBody>
      </p:sp>
      <p:grpSp>
        <p:nvGrpSpPr>
          <p:cNvPr id="66565" name="Group 5"/>
          <p:cNvGrpSpPr>
            <a:grpSpLocks/>
          </p:cNvGrpSpPr>
          <p:nvPr/>
        </p:nvGrpSpPr>
        <p:grpSpPr bwMode="auto">
          <a:xfrm>
            <a:off x="1371600" y="2514600"/>
            <a:ext cx="7315200" cy="3200400"/>
            <a:chOff x="1248" y="1584"/>
            <a:chExt cx="4608" cy="2016"/>
          </a:xfrm>
        </p:grpSpPr>
        <p:sp>
          <p:nvSpPr>
            <p:cNvPr id="111623" name="Rectangle 6"/>
            <p:cNvSpPr>
              <a:spLocks noChangeArrowheads="1"/>
            </p:cNvSpPr>
            <p:nvPr/>
          </p:nvSpPr>
          <p:spPr bwMode="auto">
            <a:xfrm>
              <a:off x="1248" y="1584"/>
              <a:ext cx="4608" cy="2016"/>
            </a:xfrm>
            <a:prstGeom prst="rect">
              <a:avLst/>
            </a:prstGeom>
            <a:solidFill>
              <a:schemeClr val="tx2">
                <a:alpha val="50195"/>
              </a:schemeClr>
            </a:solidFill>
            <a:ln w="9525">
              <a:noFill/>
              <a:miter lim="800000"/>
              <a:headEnd/>
              <a:tailEnd/>
            </a:ln>
            <a:effectLst/>
          </p:spPr>
          <p:txBody>
            <a:bodyPr wrap="none" lIns="92075" tIns="46038" rIns="92075" bIns="46038" anchor="ctr"/>
            <a:lstStyle/>
            <a:p>
              <a:endParaRPr lang="en-US"/>
            </a:p>
          </p:txBody>
        </p:sp>
        <p:sp>
          <p:nvSpPr>
            <p:cNvPr id="111624" name="Line 7"/>
            <p:cNvSpPr>
              <a:spLocks noChangeShapeType="1"/>
            </p:cNvSpPr>
            <p:nvPr/>
          </p:nvSpPr>
          <p:spPr bwMode="auto">
            <a:xfrm>
              <a:off x="1536" y="2592"/>
              <a:ext cx="4272" cy="0"/>
            </a:xfrm>
            <a:prstGeom prst="line">
              <a:avLst/>
            </a:prstGeom>
            <a:noFill/>
            <a:ln w="38100">
              <a:solidFill>
                <a:srgbClr val="FF66FF"/>
              </a:solidFill>
              <a:round/>
              <a:headEnd/>
              <a:tailEnd/>
            </a:ln>
            <a:effectLst/>
          </p:spPr>
          <p:txBody>
            <a:bodyPr wrap="none" lIns="92075" tIns="46038" rIns="92075" bIns="46038" anchor="ctr"/>
            <a:lstStyle/>
            <a:p>
              <a:endParaRPr lang="en-US"/>
            </a:p>
          </p:txBody>
        </p:sp>
      </p:grpSp>
      <p:sp>
        <p:nvSpPr>
          <p:cNvPr id="66568" name="Rectangle 8"/>
          <p:cNvSpPr>
            <a:spLocks noGrp="1" noChangeArrowheads="1"/>
          </p:cNvSpPr>
          <p:nvPr>
            <p:ph type="title"/>
          </p:nvPr>
        </p:nvSpPr>
        <p:spPr>
          <a:xfrm>
            <a:off x="685800" y="762000"/>
            <a:ext cx="7772400" cy="1219200"/>
          </a:xfrm>
        </p:spPr>
        <p:txBody>
          <a:bodyPr/>
          <a:lstStyle/>
          <a:p>
            <a:pPr eaLnBrk="1" hangingPunct="1"/>
            <a:r>
              <a:rPr lang="en-US" sz="2900" smtClean="0">
                <a:solidFill>
                  <a:schemeClr val="hlink"/>
                </a:solidFill>
              </a:rPr>
              <a:t>Destructive interference occurs when waves are out of phase, that is when crests are superimposed with troughs.</a:t>
            </a:r>
            <a:br>
              <a:rPr lang="en-US" sz="2900" smtClean="0">
                <a:solidFill>
                  <a:schemeClr val="hlink"/>
                </a:solidFill>
              </a:rPr>
            </a:br>
            <a:endParaRPr lang="en-US" sz="2900" smtClean="0">
              <a:solidFill>
                <a:schemeClr val="hlink"/>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8"/>
                                        </p:tgtEl>
                                        <p:attrNameLst>
                                          <p:attrName>style.visibility</p:attrName>
                                        </p:attrNameLst>
                                      </p:cBhvr>
                                      <p:to>
                                        <p:strVal val="visible"/>
                                      </p:to>
                                    </p:set>
                                    <p:anim calcmode="lin" valueType="num">
                                      <p:cBhvr additive="base">
                                        <p:cTn id="7" dur="500" fill="hold"/>
                                        <p:tgtEl>
                                          <p:spTgt spid="66568"/>
                                        </p:tgtEl>
                                        <p:attrNameLst>
                                          <p:attrName>ppt_x</p:attrName>
                                        </p:attrNameLst>
                                      </p:cBhvr>
                                      <p:tavLst>
                                        <p:tav tm="0">
                                          <p:val>
                                            <p:strVal val="0-#ppt_w/2"/>
                                          </p:val>
                                        </p:tav>
                                        <p:tav tm="100000">
                                          <p:val>
                                            <p:strVal val="#ppt_x"/>
                                          </p:val>
                                        </p:tav>
                                      </p:tavLst>
                                    </p:anim>
                                    <p:anim calcmode="lin" valueType="num">
                                      <p:cBhvr additive="base">
                                        <p:cTn id="8" dur="500" fill="hold"/>
                                        <p:tgtEl>
                                          <p:spTgt spid="6656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8" fill="hold" nodeType="clickEffect">
                                  <p:stCondLst>
                                    <p:cond delay="0"/>
                                  </p:stCondLst>
                                  <p:childTnLst>
                                    <p:set>
                                      <p:cBhvr>
                                        <p:cTn id="12" dur="1" fill="hold">
                                          <p:stCondLst>
                                            <p:cond delay="0"/>
                                          </p:stCondLst>
                                        </p:cTn>
                                        <p:tgtEl>
                                          <p:spTgt spid="66562"/>
                                        </p:tgtEl>
                                        <p:attrNameLst>
                                          <p:attrName>style.visibility</p:attrName>
                                        </p:attrNameLst>
                                      </p:cBhvr>
                                      <p:to>
                                        <p:strVal val="visible"/>
                                      </p:to>
                                    </p:set>
                                    <p:anim calcmode="lin" valueType="num">
                                      <p:cBhvr additive="base">
                                        <p:cTn id="13" dur="5000" fill="hold"/>
                                        <p:tgtEl>
                                          <p:spTgt spid="66562"/>
                                        </p:tgtEl>
                                        <p:attrNameLst>
                                          <p:attrName>ppt_x</p:attrName>
                                        </p:attrNameLst>
                                      </p:cBhvr>
                                      <p:tavLst>
                                        <p:tav tm="0">
                                          <p:val>
                                            <p:strVal val="0-#ppt_w/2"/>
                                          </p:val>
                                        </p:tav>
                                        <p:tav tm="100000">
                                          <p:val>
                                            <p:strVal val="#ppt_x"/>
                                          </p:val>
                                        </p:tav>
                                      </p:tavLst>
                                    </p:anim>
                                    <p:anim calcmode="lin" valueType="num">
                                      <p:cBhvr additive="base">
                                        <p:cTn id="14" dur="5000" fill="hold"/>
                                        <p:tgtEl>
                                          <p:spTgt spid="6656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5000"/>
                            </p:stCondLst>
                            <p:childTnLst>
                              <p:par>
                                <p:cTn id="16" presetID="7" presetClass="entr" presetSubtype="2" fill="hold" nodeType="afterEffect">
                                  <p:stCondLst>
                                    <p:cond delay="0"/>
                                  </p:stCondLst>
                                  <p:childTnLst>
                                    <p:set>
                                      <p:cBhvr>
                                        <p:cTn id="17" dur="1" fill="hold">
                                          <p:stCondLst>
                                            <p:cond delay="0"/>
                                          </p:stCondLst>
                                        </p:cTn>
                                        <p:tgtEl>
                                          <p:spTgt spid="66563"/>
                                        </p:tgtEl>
                                        <p:attrNameLst>
                                          <p:attrName>style.visibility</p:attrName>
                                        </p:attrNameLst>
                                      </p:cBhvr>
                                      <p:to>
                                        <p:strVal val="visible"/>
                                      </p:to>
                                    </p:set>
                                    <p:anim calcmode="lin" valueType="num">
                                      <p:cBhvr additive="base">
                                        <p:cTn id="18" dur="5000" fill="hold"/>
                                        <p:tgtEl>
                                          <p:spTgt spid="66563"/>
                                        </p:tgtEl>
                                        <p:attrNameLst>
                                          <p:attrName>ppt_x</p:attrName>
                                        </p:attrNameLst>
                                      </p:cBhvr>
                                      <p:tavLst>
                                        <p:tav tm="0">
                                          <p:val>
                                            <p:strVal val="1+#ppt_w/2"/>
                                          </p:val>
                                        </p:tav>
                                        <p:tav tm="100000">
                                          <p:val>
                                            <p:strVal val="#ppt_x"/>
                                          </p:val>
                                        </p:tav>
                                      </p:tavLst>
                                    </p:anim>
                                    <p:anim calcmode="lin" valueType="num">
                                      <p:cBhvr additive="base">
                                        <p:cTn id="19" dur="50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499"/>
                                          </p:stCondLst>
                                        </p:cTn>
                                        <p:tgtEl>
                                          <p:spTgt spid="66565"/>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66564"/>
                                        </p:tgtEl>
                                        <p:attrNameLst>
                                          <p:attrName>style.visibility</p:attrName>
                                        </p:attrNameLst>
                                      </p:cBhvr>
                                      <p:to>
                                        <p:strVal val="visible"/>
                                      </p:to>
                                    </p:set>
                                    <p:anim calcmode="lin" valueType="num">
                                      <p:cBhvr additive="base">
                                        <p:cTn id="28" dur="500" fill="hold"/>
                                        <p:tgtEl>
                                          <p:spTgt spid="66564"/>
                                        </p:tgtEl>
                                        <p:attrNameLst>
                                          <p:attrName>ppt_x</p:attrName>
                                        </p:attrNameLst>
                                      </p:cBhvr>
                                      <p:tavLst>
                                        <p:tav tm="0">
                                          <p:val>
                                            <p:strVal val="0-#ppt_w/2"/>
                                          </p:val>
                                        </p:tav>
                                        <p:tav tm="100000">
                                          <p:val>
                                            <p:strVal val="#ppt_x"/>
                                          </p:val>
                                        </p:tav>
                                      </p:tavLst>
                                    </p:anim>
                                    <p:anim calcmode="lin" valueType="num">
                                      <p:cBhvr additive="base">
                                        <p:cTn id="29"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P spid="6656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defRPr/>
            </a:pPr>
            <a:r>
              <a:rPr lang="en-US" sz="3200" smtClean="0"/>
              <a:t>Wave Description</a:t>
            </a:r>
          </a:p>
        </p:txBody>
      </p:sp>
      <p:sp>
        <p:nvSpPr>
          <p:cNvPr id="15363" name="Text Placeholder 3"/>
          <p:cNvSpPr>
            <a:spLocks noGrp="1"/>
          </p:cNvSpPr>
          <p:nvPr>
            <p:ph type="body" idx="1"/>
          </p:nvPr>
        </p:nvSpPr>
        <p:spPr/>
        <p:txBody>
          <a:bodyPr anchor="t"/>
          <a:lstStyle/>
          <a:p>
            <a:pPr eaLnBrk="1" hangingPunct="1"/>
            <a:r>
              <a:rPr lang="en-US" smtClean="0">
                <a:cs typeface="Times New Roman" pitchFamily="18" charset="0"/>
              </a:rPr>
              <a:t>The to-and-fro vibratory motion (often called oscillatory motion) of a swinging pendulum in a small arc is called simple harmonic motion. </a:t>
            </a:r>
          </a:p>
        </p:txBody>
      </p:sp>
      <p:pic>
        <p:nvPicPr>
          <p:cNvPr id="15364" name="Picture 9" descr="19-02_Figure-P"/>
          <p:cNvPicPr>
            <a:picLocks noChangeArrowheads="1"/>
          </p:cNvPicPr>
          <p:nvPr/>
        </p:nvPicPr>
        <p:blipFill>
          <a:blip r:embed="rId2" cstate="print"/>
          <a:srcRect t="30289" b="3046"/>
          <a:stretch>
            <a:fillRect/>
          </a:stretch>
        </p:blipFill>
        <p:spPr bwMode="auto">
          <a:xfrm>
            <a:off x="300038" y="133350"/>
            <a:ext cx="8447087"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5" name="Rectangle 3"/>
          <p:cNvSpPr>
            <a:spLocks noGrp="1" noChangeArrowheads="1"/>
          </p:cNvSpPr>
          <p:nvPr>
            <p:ph type="body" idx="1"/>
          </p:nvPr>
        </p:nvSpPr>
        <p:spPr>
          <a:xfrm>
            <a:off x="762000" y="609600"/>
            <a:ext cx="7772400" cy="4114800"/>
          </a:xfrm>
        </p:spPr>
        <p:txBody>
          <a:bodyPr/>
          <a:lstStyle/>
          <a:p>
            <a:r>
              <a:rPr lang="en-US" u="sng" smtClean="0"/>
              <a:t>Beats</a:t>
            </a:r>
            <a:r>
              <a:rPr lang="en-US" smtClean="0"/>
              <a:t> - the periodic variation in loudness of two sounds played together</a:t>
            </a:r>
          </a:p>
          <a:p>
            <a:endParaRPr lang="en-US" smtClean="0"/>
          </a:p>
          <a:p>
            <a:r>
              <a:rPr lang="en-US" smtClean="0"/>
              <a:t>The </a:t>
            </a:r>
            <a:r>
              <a:rPr lang="en-US" u="sng" smtClean="0"/>
              <a:t>beat frequency</a:t>
            </a:r>
            <a:r>
              <a:rPr lang="en-US" smtClean="0"/>
              <a:t> is equal to the difference in the frequency of the two sounds.</a:t>
            </a:r>
          </a:p>
          <a:p>
            <a:endParaRPr lang="en-US" smtClean="0"/>
          </a:p>
          <a:p>
            <a:r>
              <a:rPr lang="en-US" smtClean="0"/>
              <a:t>What is the beat frequency when a 262 Hz and a 266 Hz tuning fork are sounded together?</a:t>
            </a:r>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box(out)">
                                      <p:cBhvr>
                                        <p:cTn id="7" dur="500"/>
                                        <p:tgtEl>
                                          <p:spTgt spid="696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9635">
                                            <p:txEl>
                                              <p:pRg st="2" end="2"/>
                                            </p:txEl>
                                          </p:spTgt>
                                        </p:tgtEl>
                                        <p:attrNameLst>
                                          <p:attrName>style.visibility</p:attrName>
                                        </p:attrNameLst>
                                      </p:cBhvr>
                                      <p:to>
                                        <p:strVal val="visible"/>
                                      </p:to>
                                    </p:set>
                                    <p:animEffect transition="in" filter="box(out)">
                                      <p:cBhvr>
                                        <p:cTn id="12" dur="500"/>
                                        <p:tgtEl>
                                          <p:spTgt spid="6963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9635">
                                            <p:txEl>
                                              <p:pRg st="4" end="4"/>
                                            </p:txEl>
                                          </p:spTgt>
                                        </p:tgtEl>
                                        <p:attrNameLst>
                                          <p:attrName>style.visibility</p:attrName>
                                        </p:attrNameLst>
                                      </p:cBhvr>
                                      <p:to>
                                        <p:strVal val="visible"/>
                                      </p:to>
                                    </p:set>
                                    <p:animEffect transition="in" filter="box(out)">
                                      <p:cBhvr>
                                        <p:cTn id="17" dur="500"/>
                                        <p:tgtEl>
                                          <p:spTgt spid="69635">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utoUpdateAnimBg="0"/>
    </p:bldLst>
  </p:timing>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sz="6600" b="1" smtClean="0"/>
              <a:t>Radio Broadcasts</a:t>
            </a:r>
            <a:endParaRPr lang="en-US" smtClean="0"/>
          </a:p>
        </p:txBody>
      </p:sp>
      <p:sp>
        <p:nvSpPr>
          <p:cNvPr id="70659" name="Rectangle 3"/>
          <p:cNvSpPr>
            <a:spLocks noGrp="1" noChangeArrowheads="1"/>
          </p:cNvSpPr>
          <p:nvPr>
            <p:ph type="body" idx="1"/>
          </p:nvPr>
        </p:nvSpPr>
        <p:spPr/>
        <p:txBody>
          <a:bodyPr/>
          <a:lstStyle/>
          <a:p>
            <a:pPr>
              <a:lnSpc>
                <a:spcPct val="90000"/>
              </a:lnSpc>
            </a:pPr>
            <a:r>
              <a:rPr lang="en-US" sz="2800" u="sng" smtClean="0"/>
              <a:t>Modulation</a:t>
            </a:r>
            <a:r>
              <a:rPr lang="en-US" sz="2800" smtClean="0"/>
              <a:t> - an impression of the sound wave on a higher frequency radio wave</a:t>
            </a:r>
          </a:p>
          <a:p>
            <a:pPr>
              <a:lnSpc>
                <a:spcPct val="90000"/>
              </a:lnSpc>
            </a:pPr>
            <a:endParaRPr lang="en-US" sz="2800" smtClean="0"/>
          </a:p>
          <a:p>
            <a:pPr>
              <a:lnSpc>
                <a:spcPct val="90000"/>
              </a:lnSpc>
            </a:pPr>
            <a:r>
              <a:rPr lang="en-US" sz="2800" smtClean="0"/>
              <a:t>AM </a:t>
            </a:r>
          </a:p>
          <a:p>
            <a:pPr lvl="1">
              <a:lnSpc>
                <a:spcPct val="90000"/>
              </a:lnSpc>
            </a:pPr>
            <a:r>
              <a:rPr lang="en-US" sz="2400" smtClean="0"/>
              <a:t>Amplitude Modulation</a:t>
            </a:r>
          </a:p>
          <a:p>
            <a:pPr lvl="2">
              <a:lnSpc>
                <a:spcPct val="90000"/>
              </a:lnSpc>
            </a:pPr>
            <a:r>
              <a:rPr lang="en-US" sz="2000" smtClean="0"/>
              <a:t>535 kHz to 1605 kHz</a:t>
            </a:r>
          </a:p>
          <a:p>
            <a:pPr>
              <a:lnSpc>
                <a:spcPct val="90000"/>
              </a:lnSpc>
            </a:pPr>
            <a:endParaRPr lang="en-US" sz="2800" smtClean="0"/>
          </a:p>
          <a:p>
            <a:pPr>
              <a:lnSpc>
                <a:spcPct val="90000"/>
              </a:lnSpc>
            </a:pPr>
            <a:r>
              <a:rPr lang="en-US" sz="2800" smtClean="0"/>
              <a:t>FM </a:t>
            </a:r>
          </a:p>
          <a:p>
            <a:pPr lvl="1">
              <a:lnSpc>
                <a:spcPct val="90000"/>
              </a:lnSpc>
            </a:pPr>
            <a:r>
              <a:rPr lang="en-US" sz="2400" smtClean="0"/>
              <a:t>Frequency Modulation</a:t>
            </a:r>
          </a:p>
          <a:p>
            <a:pPr lvl="2">
              <a:lnSpc>
                <a:spcPct val="90000"/>
              </a:lnSpc>
            </a:pPr>
            <a:r>
              <a:rPr lang="en-US" sz="2000" smtClean="0"/>
              <a:t>88 MHz to 108 MHz</a:t>
            </a:r>
          </a:p>
        </p:txBody>
      </p:sp>
      <p:sp>
        <p:nvSpPr>
          <p:cNvPr id="5" name="SMARTPenAnnotation0"/>
          <p:cNvSpPr/>
          <p:nvPr/>
        </p:nvSpPr>
        <p:spPr bwMode="auto">
          <a:xfrm>
            <a:off x="4331970" y="3097729"/>
            <a:ext cx="1417321" cy="925374"/>
          </a:xfrm>
          <a:custGeom>
            <a:avLst/>
            <a:gdLst/>
            <a:ahLst/>
            <a:cxnLst/>
            <a:rect l="0" t="0" r="0" b="0"/>
            <a:pathLst>
              <a:path w="1417321" h="925374">
                <a:moveTo>
                  <a:pt x="0" y="571300"/>
                </a:moveTo>
                <a:lnTo>
                  <a:pt x="0" y="609186"/>
                </a:lnTo>
                <a:lnTo>
                  <a:pt x="1270" y="616877"/>
                </a:lnTo>
                <a:lnTo>
                  <a:pt x="7855" y="636310"/>
                </a:lnTo>
                <a:lnTo>
                  <a:pt x="11641" y="665070"/>
                </a:lnTo>
                <a:lnTo>
                  <a:pt x="17026" y="686635"/>
                </a:lnTo>
                <a:lnTo>
                  <a:pt x="27199" y="726265"/>
                </a:lnTo>
                <a:lnTo>
                  <a:pt x="34525" y="751934"/>
                </a:lnTo>
                <a:lnTo>
                  <a:pt x="43284" y="776042"/>
                </a:lnTo>
                <a:lnTo>
                  <a:pt x="55644" y="799457"/>
                </a:lnTo>
                <a:lnTo>
                  <a:pt x="70815" y="827991"/>
                </a:lnTo>
                <a:lnTo>
                  <a:pt x="89420" y="852532"/>
                </a:lnTo>
                <a:lnTo>
                  <a:pt x="110608" y="883581"/>
                </a:lnTo>
                <a:lnTo>
                  <a:pt x="130704" y="905269"/>
                </a:lnTo>
                <a:lnTo>
                  <a:pt x="145297" y="915734"/>
                </a:lnTo>
                <a:lnTo>
                  <a:pt x="160249" y="921232"/>
                </a:lnTo>
                <a:lnTo>
                  <a:pt x="190545" y="924761"/>
                </a:lnTo>
                <a:lnTo>
                  <a:pt x="213373" y="925373"/>
                </a:lnTo>
                <a:lnTo>
                  <a:pt x="228605" y="922129"/>
                </a:lnTo>
                <a:lnTo>
                  <a:pt x="242572" y="916455"/>
                </a:lnTo>
                <a:lnTo>
                  <a:pt x="253013" y="909699"/>
                </a:lnTo>
                <a:lnTo>
                  <a:pt x="283069" y="882202"/>
                </a:lnTo>
                <a:lnTo>
                  <a:pt x="293448" y="870769"/>
                </a:lnTo>
                <a:lnTo>
                  <a:pt x="312302" y="844182"/>
                </a:lnTo>
                <a:lnTo>
                  <a:pt x="326496" y="818383"/>
                </a:lnTo>
                <a:lnTo>
                  <a:pt x="334762" y="797955"/>
                </a:lnTo>
                <a:lnTo>
                  <a:pt x="342670" y="776176"/>
                </a:lnTo>
                <a:lnTo>
                  <a:pt x="369556" y="696980"/>
                </a:lnTo>
                <a:lnTo>
                  <a:pt x="377184" y="670761"/>
                </a:lnTo>
                <a:lnTo>
                  <a:pt x="383537" y="643445"/>
                </a:lnTo>
                <a:lnTo>
                  <a:pt x="386360" y="618605"/>
                </a:lnTo>
                <a:lnTo>
                  <a:pt x="391002" y="594864"/>
                </a:lnTo>
                <a:lnTo>
                  <a:pt x="404330" y="542511"/>
                </a:lnTo>
                <a:lnTo>
                  <a:pt x="411689" y="516596"/>
                </a:lnTo>
                <a:lnTo>
                  <a:pt x="417923" y="492377"/>
                </a:lnTo>
                <a:lnTo>
                  <a:pt x="420693" y="468914"/>
                </a:lnTo>
                <a:lnTo>
                  <a:pt x="425311" y="445785"/>
                </a:lnTo>
                <a:lnTo>
                  <a:pt x="431597" y="422806"/>
                </a:lnTo>
                <a:lnTo>
                  <a:pt x="438624" y="399893"/>
                </a:lnTo>
                <a:lnTo>
                  <a:pt x="461051" y="331274"/>
                </a:lnTo>
                <a:lnTo>
                  <a:pt x="472452" y="303049"/>
                </a:lnTo>
                <a:lnTo>
                  <a:pt x="483873" y="278600"/>
                </a:lnTo>
                <a:lnTo>
                  <a:pt x="506730" y="232269"/>
                </a:lnTo>
                <a:lnTo>
                  <a:pt x="518159" y="215436"/>
                </a:lnTo>
                <a:lnTo>
                  <a:pt x="541255" y="190515"/>
                </a:lnTo>
                <a:lnTo>
                  <a:pt x="563409" y="167970"/>
                </a:lnTo>
                <a:lnTo>
                  <a:pt x="568646" y="165254"/>
                </a:lnTo>
                <a:lnTo>
                  <a:pt x="581238" y="162235"/>
                </a:lnTo>
                <a:lnTo>
                  <a:pt x="596540" y="160536"/>
                </a:lnTo>
                <a:lnTo>
                  <a:pt x="600893" y="159027"/>
                </a:lnTo>
                <a:lnTo>
                  <a:pt x="609117" y="153965"/>
                </a:lnTo>
                <a:lnTo>
                  <a:pt x="613088" y="153377"/>
                </a:lnTo>
                <a:lnTo>
                  <a:pt x="617005" y="154255"/>
                </a:lnTo>
                <a:lnTo>
                  <a:pt x="624744" y="157347"/>
                </a:lnTo>
                <a:lnTo>
                  <a:pt x="632417" y="158721"/>
                </a:lnTo>
                <a:lnTo>
                  <a:pt x="636241" y="160358"/>
                </a:lnTo>
                <a:lnTo>
                  <a:pt x="647691" y="168728"/>
                </a:lnTo>
                <a:lnTo>
                  <a:pt x="655316" y="175633"/>
                </a:lnTo>
                <a:lnTo>
                  <a:pt x="657857" y="179252"/>
                </a:lnTo>
                <a:lnTo>
                  <a:pt x="668338" y="204038"/>
                </a:lnTo>
                <a:lnTo>
                  <a:pt x="681033" y="224811"/>
                </a:lnTo>
                <a:lnTo>
                  <a:pt x="683681" y="237812"/>
                </a:lnTo>
                <a:lnTo>
                  <a:pt x="685381" y="265584"/>
                </a:lnTo>
                <a:lnTo>
                  <a:pt x="685717" y="288004"/>
                </a:lnTo>
                <a:lnTo>
                  <a:pt x="685745" y="294806"/>
                </a:lnTo>
                <a:lnTo>
                  <a:pt x="689162" y="309137"/>
                </a:lnTo>
                <a:lnTo>
                  <a:pt x="693644" y="323974"/>
                </a:lnTo>
                <a:lnTo>
                  <a:pt x="696167" y="346606"/>
                </a:lnTo>
                <a:lnTo>
                  <a:pt x="696915" y="369399"/>
                </a:lnTo>
                <a:lnTo>
                  <a:pt x="697217" y="424264"/>
                </a:lnTo>
                <a:lnTo>
                  <a:pt x="693837" y="436524"/>
                </a:lnTo>
                <a:lnTo>
                  <a:pt x="689372" y="450440"/>
                </a:lnTo>
                <a:lnTo>
                  <a:pt x="686858" y="472555"/>
                </a:lnTo>
                <a:lnTo>
                  <a:pt x="686009" y="499396"/>
                </a:lnTo>
                <a:lnTo>
                  <a:pt x="685800" y="579027"/>
                </a:lnTo>
                <a:lnTo>
                  <a:pt x="685800" y="613726"/>
                </a:lnTo>
                <a:lnTo>
                  <a:pt x="687070" y="619904"/>
                </a:lnTo>
                <a:lnTo>
                  <a:pt x="693655" y="635937"/>
                </a:lnTo>
                <a:lnTo>
                  <a:pt x="697440" y="654940"/>
                </a:lnTo>
                <a:lnTo>
                  <a:pt x="704771" y="669178"/>
                </a:lnTo>
                <a:lnTo>
                  <a:pt x="714215" y="695323"/>
                </a:lnTo>
                <a:lnTo>
                  <a:pt x="724417" y="710636"/>
                </a:lnTo>
                <a:lnTo>
                  <a:pt x="750600" y="738845"/>
                </a:lnTo>
                <a:lnTo>
                  <a:pt x="781051" y="769417"/>
                </a:lnTo>
                <a:lnTo>
                  <a:pt x="784861" y="771958"/>
                </a:lnTo>
                <a:lnTo>
                  <a:pt x="792480" y="774781"/>
                </a:lnTo>
                <a:lnTo>
                  <a:pt x="807720" y="776594"/>
                </a:lnTo>
                <a:lnTo>
                  <a:pt x="826770" y="776982"/>
                </a:lnTo>
                <a:lnTo>
                  <a:pt x="830580" y="775731"/>
                </a:lnTo>
                <a:lnTo>
                  <a:pt x="866296" y="753881"/>
                </a:lnTo>
                <a:lnTo>
                  <a:pt x="883449" y="738881"/>
                </a:lnTo>
                <a:lnTo>
                  <a:pt x="895210" y="721425"/>
                </a:lnTo>
                <a:lnTo>
                  <a:pt x="906738" y="700166"/>
                </a:lnTo>
                <a:lnTo>
                  <a:pt x="910995" y="685301"/>
                </a:lnTo>
                <a:lnTo>
                  <a:pt x="914156" y="670227"/>
                </a:lnTo>
                <a:lnTo>
                  <a:pt x="921806" y="646191"/>
                </a:lnTo>
                <a:lnTo>
                  <a:pt x="924042" y="626175"/>
                </a:lnTo>
                <a:lnTo>
                  <a:pt x="925035" y="604579"/>
                </a:lnTo>
                <a:lnTo>
                  <a:pt x="925594" y="571001"/>
                </a:lnTo>
                <a:lnTo>
                  <a:pt x="926995" y="549577"/>
                </a:lnTo>
                <a:lnTo>
                  <a:pt x="933654" y="521966"/>
                </a:lnTo>
                <a:lnTo>
                  <a:pt x="935657" y="501114"/>
                </a:lnTo>
                <a:lnTo>
                  <a:pt x="936547" y="479146"/>
                </a:lnTo>
                <a:lnTo>
                  <a:pt x="938213" y="457953"/>
                </a:lnTo>
                <a:lnTo>
                  <a:pt x="945021" y="430471"/>
                </a:lnTo>
                <a:lnTo>
                  <a:pt x="947059" y="409650"/>
                </a:lnTo>
                <a:lnTo>
                  <a:pt x="947965" y="387696"/>
                </a:lnTo>
                <a:lnTo>
                  <a:pt x="949637" y="366509"/>
                </a:lnTo>
                <a:lnTo>
                  <a:pt x="956449" y="339030"/>
                </a:lnTo>
                <a:lnTo>
                  <a:pt x="958488" y="318209"/>
                </a:lnTo>
                <a:lnTo>
                  <a:pt x="959395" y="296256"/>
                </a:lnTo>
                <a:lnTo>
                  <a:pt x="961067" y="275068"/>
                </a:lnTo>
                <a:lnTo>
                  <a:pt x="967879" y="247590"/>
                </a:lnTo>
                <a:lnTo>
                  <a:pt x="969918" y="226770"/>
                </a:lnTo>
                <a:lnTo>
                  <a:pt x="974211" y="204815"/>
                </a:lnTo>
                <a:lnTo>
                  <a:pt x="980353" y="183628"/>
                </a:lnTo>
                <a:lnTo>
                  <a:pt x="989680" y="156150"/>
                </a:lnTo>
                <a:lnTo>
                  <a:pt x="992308" y="135329"/>
                </a:lnTo>
                <a:lnTo>
                  <a:pt x="999854" y="108255"/>
                </a:lnTo>
                <a:lnTo>
                  <a:pt x="1010134" y="84146"/>
                </a:lnTo>
                <a:lnTo>
                  <a:pt x="1021223" y="60916"/>
                </a:lnTo>
                <a:lnTo>
                  <a:pt x="1025377" y="48976"/>
                </a:lnTo>
                <a:lnTo>
                  <a:pt x="1026485" y="44014"/>
                </a:lnTo>
                <a:lnTo>
                  <a:pt x="1031102" y="35115"/>
                </a:lnTo>
                <a:lnTo>
                  <a:pt x="1034111" y="30963"/>
                </a:lnTo>
                <a:lnTo>
                  <a:pt x="1037455" y="22964"/>
                </a:lnTo>
                <a:lnTo>
                  <a:pt x="1038346" y="19053"/>
                </a:lnTo>
                <a:lnTo>
                  <a:pt x="1042724" y="11320"/>
                </a:lnTo>
                <a:lnTo>
                  <a:pt x="1051406" y="0"/>
                </a:lnTo>
                <a:lnTo>
                  <a:pt x="1051514" y="5927"/>
                </a:lnTo>
                <a:lnTo>
                  <a:pt x="1052799" y="7695"/>
                </a:lnTo>
                <a:lnTo>
                  <a:pt x="1054926" y="8874"/>
                </a:lnTo>
                <a:lnTo>
                  <a:pt x="1057614" y="9659"/>
                </a:lnTo>
                <a:lnTo>
                  <a:pt x="1059406" y="12723"/>
                </a:lnTo>
                <a:lnTo>
                  <a:pt x="1063198" y="27900"/>
                </a:lnTo>
                <a:lnTo>
                  <a:pt x="1068586" y="36843"/>
                </a:lnTo>
                <a:lnTo>
                  <a:pt x="1071827" y="48437"/>
                </a:lnTo>
                <a:lnTo>
                  <a:pt x="1072691" y="55085"/>
                </a:lnTo>
                <a:lnTo>
                  <a:pt x="1077038" y="65858"/>
                </a:lnTo>
                <a:lnTo>
                  <a:pt x="1079976" y="70509"/>
                </a:lnTo>
                <a:lnTo>
                  <a:pt x="1083239" y="82450"/>
                </a:lnTo>
                <a:lnTo>
                  <a:pt x="1085959" y="96224"/>
                </a:lnTo>
                <a:lnTo>
                  <a:pt x="1093361" y="118258"/>
                </a:lnTo>
                <a:lnTo>
                  <a:pt x="1097388" y="140873"/>
                </a:lnTo>
                <a:lnTo>
                  <a:pt x="1104791" y="163661"/>
                </a:lnTo>
                <a:lnTo>
                  <a:pt x="1107548" y="186499"/>
                </a:lnTo>
                <a:lnTo>
                  <a:pt x="1109636" y="209353"/>
                </a:lnTo>
                <a:lnTo>
                  <a:pt x="1117688" y="236445"/>
                </a:lnTo>
                <a:lnTo>
                  <a:pt x="1119655" y="260469"/>
                </a:lnTo>
                <a:lnTo>
                  <a:pt x="1123311" y="274827"/>
                </a:lnTo>
                <a:lnTo>
                  <a:pt x="1127899" y="289675"/>
                </a:lnTo>
                <a:lnTo>
                  <a:pt x="1129938" y="304740"/>
                </a:lnTo>
                <a:lnTo>
                  <a:pt x="1133022" y="312313"/>
                </a:lnTo>
                <a:lnTo>
                  <a:pt x="1152835" y="342719"/>
                </a:lnTo>
                <a:lnTo>
                  <a:pt x="1165387" y="362179"/>
                </a:lnTo>
                <a:lnTo>
                  <a:pt x="1183577" y="384165"/>
                </a:lnTo>
                <a:lnTo>
                  <a:pt x="1188466" y="395908"/>
                </a:lnTo>
                <a:lnTo>
                  <a:pt x="1194110" y="403602"/>
                </a:lnTo>
                <a:lnTo>
                  <a:pt x="1197393" y="406162"/>
                </a:lnTo>
                <a:lnTo>
                  <a:pt x="1200852" y="407868"/>
                </a:lnTo>
                <a:lnTo>
                  <a:pt x="1204428" y="409005"/>
                </a:lnTo>
                <a:lnTo>
                  <a:pt x="1206812" y="411034"/>
                </a:lnTo>
                <a:lnTo>
                  <a:pt x="1208401" y="413656"/>
                </a:lnTo>
                <a:lnTo>
                  <a:pt x="1209460" y="416674"/>
                </a:lnTo>
                <a:lnTo>
                  <a:pt x="1211437" y="418686"/>
                </a:lnTo>
                <a:lnTo>
                  <a:pt x="1214024" y="420027"/>
                </a:lnTo>
                <a:lnTo>
                  <a:pt x="1220286" y="421518"/>
                </a:lnTo>
                <a:lnTo>
                  <a:pt x="1249722" y="422664"/>
                </a:lnTo>
                <a:lnTo>
                  <a:pt x="1252248" y="421409"/>
                </a:lnTo>
                <a:lnTo>
                  <a:pt x="1253932" y="419303"/>
                </a:lnTo>
                <a:lnTo>
                  <a:pt x="1255054" y="416629"/>
                </a:lnTo>
                <a:lnTo>
                  <a:pt x="1257073" y="414846"/>
                </a:lnTo>
                <a:lnTo>
                  <a:pt x="1259689" y="413658"/>
                </a:lnTo>
                <a:lnTo>
                  <a:pt x="1262702" y="412865"/>
                </a:lnTo>
                <a:lnTo>
                  <a:pt x="1264711" y="411067"/>
                </a:lnTo>
                <a:lnTo>
                  <a:pt x="1266051" y="408598"/>
                </a:lnTo>
                <a:lnTo>
                  <a:pt x="1266944" y="405682"/>
                </a:lnTo>
                <a:lnTo>
                  <a:pt x="1268809" y="403738"/>
                </a:lnTo>
                <a:lnTo>
                  <a:pt x="1271323" y="402443"/>
                </a:lnTo>
                <a:lnTo>
                  <a:pt x="1274268" y="401579"/>
                </a:lnTo>
                <a:lnTo>
                  <a:pt x="1280928" y="397232"/>
                </a:lnTo>
                <a:lnTo>
                  <a:pt x="1284482" y="394295"/>
                </a:lnTo>
                <a:lnTo>
                  <a:pt x="1286851" y="391066"/>
                </a:lnTo>
                <a:lnTo>
                  <a:pt x="1291456" y="380455"/>
                </a:lnTo>
                <a:lnTo>
                  <a:pt x="1299029" y="369268"/>
                </a:lnTo>
                <a:lnTo>
                  <a:pt x="1303107" y="357910"/>
                </a:lnTo>
                <a:lnTo>
                  <a:pt x="1310524" y="346501"/>
                </a:lnTo>
                <a:lnTo>
                  <a:pt x="1312705" y="338886"/>
                </a:lnTo>
                <a:lnTo>
                  <a:pt x="1314557" y="336348"/>
                </a:lnTo>
                <a:lnTo>
                  <a:pt x="1317061" y="334655"/>
                </a:lnTo>
                <a:lnTo>
                  <a:pt x="1320000" y="333527"/>
                </a:lnTo>
                <a:lnTo>
                  <a:pt x="1321960" y="331505"/>
                </a:lnTo>
                <a:lnTo>
                  <a:pt x="1323266" y="328887"/>
                </a:lnTo>
                <a:lnTo>
                  <a:pt x="1324718" y="322591"/>
                </a:lnTo>
                <a:lnTo>
                  <a:pt x="1325363" y="315559"/>
                </a:lnTo>
                <a:lnTo>
                  <a:pt x="1326805" y="313177"/>
                </a:lnTo>
                <a:lnTo>
                  <a:pt x="1329037" y="311588"/>
                </a:lnTo>
                <a:lnTo>
                  <a:pt x="1335675" y="309038"/>
                </a:lnTo>
                <a:lnTo>
                  <a:pt x="1348587" y="297125"/>
                </a:lnTo>
                <a:lnTo>
                  <a:pt x="1360029" y="296982"/>
                </a:lnTo>
                <a:lnTo>
                  <a:pt x="1360157" y="306822"/>
                </a:lnTo>
                <a:lnTo>
                  <a:pt x="1369292" y="317222"/>
                </a:lnTo>
                <a:lnTo>
                  <a:pt x="1376078" y="324180"/>
                </a:lnTo>
                <a:lnTo>
                  <a:pt x="1378395" y="327814"/>
                </a:lnTo>
                <a:lnTo>
                  <a:pt x="1380970" y="335237"/>
                </a:lnTo>
                <a:lnTo>
                  <a:pt x="1382759" y="354151"/>
                </a:lnTo>
                <a:lnTo>
                  <a:pt x="1382849" y="357954"/>
                </a:lnTo>
                <a:lnTo>
                  <a:pt x="1384179" y="361760"/>
                </a:lnTo>
                <a:lnTo>
                  <a:pt x="1390849" y="373183"/>
                </a:lnTo>
                <a:lnTo>
                  <a:pt x="1392855" y="380802"/>
                </a:lnTo>
                <a:lnTo>
                  <a:pt x="1394660" y="383341"/>
                </a:lnTo>
                <a:lnTo>
                  <a:pt x="1397133" y="385034"/>
                </a:lnTo>
                <a:lnTo>
                  <a:pt x="1400052" y="386163"/>
                </a:lnTo>
                <a:lnTo>
                  <a:pt x="1401998" y="388185"/>
                </a:lnTo>
                <a:lnTo>
                  <a:pt x="1403295" y="390804"/>
                </a:lnTo>
                <a:lnTo>
                  <a:pt x="1405738" y="399321"/>
                </a:lnTo>
                <a:lnTo>
                  <a:pt x="1405860" y="406331"/>
                </a:lnTo>
                <a:lnTo>
                  <a:pt x="1405889" y="400178"/>
                </a:lnTo>
                <a:lnTo>
                  <a:pt x="1415731" y="390038"/>
                </a:lnTo>
                <a:lnTo>
                  <a:pt x="1416613" y="385753"/>
                </a:lnTo>
                <a:lnTo>
                  <a:pt x="1417301" y="363108"/>
                </a:lnTo>
                <a:lnTo>
                  <a:pt x="1417320" y="354130"/>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0" name="Group 9"/>
          <p:cNvGrpSpPr/>
          <p:nvPr/>
        </p:nvGrpSpPr>
        <p:grpSpPr>
          <a:xfrm>
            <a:off x="3246259" y="2927931"/>
            <a:ext cx="5692001" cy="2718489"/>
            <a:chOff x="3246259" y="2927931"/>
            <a:chExt cx="5692001" cy="2718489"/>
          </a:xfrm>
        </p:grpSpPr>
        <p:sp>
          <p:nvSpPr>
            <p:cNvPr id="8" name="SMARTPenAnnotation1"/>
            <p:cNvSpPr/>
            <p:nvPr/>
          </p:nvSpPr>
          <p:spPr bwMode="auto">
            <a:xfrm>
              <a:off x="5760720" y="2927931"/>
              <a:ext cx="3177540" cy="912546"/>
            </a:xfrm>
            <a:custGeom>
              <a:avLst/>
              <a:gdLst/>
              <a:ahLst/>
              <a:cxnLst/>
              <a:rect l="0" t="0" r="0" b="0"/>
              <a:pathLst>
                <a:path w="3177540" h="912546">
                  <a:moveTo>
                    <a:pt x="0" y="581078"/>
                  </a:moveTo>
                  <a:lnTo>
                    <a:pt x="0" y="601879"/>
                  </a:lnTo>
                  <a:lnTo>
                    <a:pt x="1270" y="602565"/>
                  </a:lnTo>
                  <a:lnTo>
                    <a:pt x="6067" y="603328"/>
                  </a:lnTo>
                  <a:lnTo>
                    <a:pt x="7855" y="604802"/>
                  </a:lnTo>
                  <a:lnTo>
                    <a:pt x="9046" y="607054"/>
                  </a:lnTo>
                  <a:lnTo>
                    <a:pt x="10959" y="613726"/>
                  </a:lnTo>
                  <a:lnTo>
                    <a:pt x="11290" y="620950"/>
                  </a:lnTo>
                  <a:lnTo>
                    <a:pt x="12607" y="622899"/>
                  </a:lnTo>
                  <a:lnTo>
                    <a:pt x="14754" y="624199"/>
                  </a:lnTo>
                  <a:lnTo>
                    <a:pt x="22385" y="626646"/>
                  </a:lnTo>
                  <a:lnTo>
                    <a:pt x="28787" y="626753"/>
                  </a:lnTo>
                  <a:lnTo>
                    <a:pt x="30621" y="625499"/>
                  </a:lnTo>
                  <a:lnTo>
                    <a:pt x="31844" y="623392"/>
                  </a:lnTo>
                  <a:lnTo>
                    <a:pt x="32659" y="620717"/>
                  </a:lnTo>
                  <a:lnTo>
                    <a:pt x="34473" y="618934"/>
                  </a:lnTo>
                  <a:lnTo>
                    <a:pt x="36952" y="617745"/>
                  </a:lnTo>
                  <a:lnTo>
                    <a:pt x="39874" y="616953"/>
                  </a:lnTo>
                  <a:lnTo>
                    <a:pt x="41823" y="613885"/>
                  </a:lnTo>
                  <a:lnTo>
                    <a:pt x="45835" y="598701"/>
                  </a:lnTo>
                  <a:lnTo>
                    <a:pt x="61476" y="571514"/>
                  </a:lnTo>
                  <a:lnTo>
                    <a:pt x="72542" y="550022"/>
                  </a:lnTo>
                  <a:lnTo>
                    <a:pt x="80078" y="531716"/>
                  </a:lnTo>
                  <a:lnTo>
                    <a:pt x="83865" y="521500"/>
                  </a:lnTo>
                  <a:lnTo>
                    <a:pt x="85120" y="512150"/>
                  </a:lnTo>
                  <a:lnTo>
                    <a:pt x="83127" y="494987"/>
                  </a:lnTo>
                  <a:lnTo>
                    <a:pt x="84628" y="485584"/>
                  </a:lnTo>
                  <a:lnTo>
                    <a:pt x="93068" y="464977"/>
                  </a:lnTo>
                  <a:lnTo>
                    <a:pt x="101900" y="443117"/>
                  </a:lnTo>
                  <a:lnTo>
                    <a:pt x="110059" y="420702"/>
                  </a:lnTo>
                  <a:lnTo>
                    <a:pt x="144769" y="318179"/>
                  </a:lnTo>
                  <a:lnTo>
                    <a:pt x="163829" y="261037"/>
                  </a:lnTo>
                  <a:lnTo>
                    <a:pt x="175259" y="232816"/>
                  </a:lnTo>
                  <a:lnTo>
                    <a:pt x="182880" y="212935"/>
                  </a:lnTo>
                  <a:lnTo>
                    <a:pt x="190500" y="192669"/>
                  </a:lnTo>
                  <a:lnTo>
                    <a:pt x="201930" y="166980"/>
                  </a:lnTo>
                  <a:lnTo>
                    <a:pt x="213360" y="144551"/>
                  </a:lnTo>
                  <a:lnTo>
                    <a:pt x="228600" y="121565"/>
                  </a:lnTo>
                  <a:lnTo>
                    <a:pt x="240030" y="103720"/>
                  </a:lnTo>
                  <a:lnTo>
                    <a:pt x="243839" y="99009"/>
                  </a:lnTo>
                  <a:lnTo>
                    <a:pt x="247650" y="95869"/>
                  </a:lnTo>
                  <a:lnTo>
                    <a:pt x="251459" y="93776"/>
                  </a:lnTo>
                  <a:lnTo>
                    <a:pt x="255269" y="92380"/>
                  </a:lnTo>
                  <a:lnTo>
                    <a:pt x="262889" y="87443"/>
                  </a:lnTo>
                  <a:lnTo>
                    <a:pt x="266699" y="84348"/>
                  </a:lnTo>
                  <a:lnTo>
                    <a:pt x="270510" y="82285"/>
                  </a:lnTo>
                  <a:lnTo>
                    <a:pt x="278129" y="79992"/>
                  </a:lnTo>
                  <a:lnTo>
                    <a:pt x="281940" y="80651"/>
                  </a:lnTo>
                  <a:lnTo>
                    <a:pt x="293370" y="86376"/>
                  </a:lnTo>
                  <a:lnTo>
                    <a:pt x="300989" y="88161"/>
                  </a:lnTo>
                  <a:lnTo>
                    <a:pt x="308609" y="92341"/>
                  </a:lnTo>
                  <a:lnTo>
                    <a:pt x="323849" y="105372"/>
                  </a:lnTo>
                  <a:lnTo>
                    <a:pt x="326389" y="110271"/>
                  </a:lnTo>
                  <a:lnTo>
                    <a:pt x="331234" y="128031"/>
                  </a:lnTo>
                  <a:lnTo>
                    <a:pt x="338879" y="143171"/>
                  </a:lnTo>
                  <a:lnTo>
                    <a:pt x="342978" y="164449"/>
                  </a:lnTo>
                  <a:lnTo>
                    <a:pt x="348438" y="183820"/>
                  </a:lnTo>
                  <a:lnTo>
                    <a:pt x="352584" y="210078"/>
                  </a:lnTo>
                  <a:lnTo>
                    <a:pt x="356941" y="229499"/>
                  </a:lnTo>
                  <a:lnTo>
                    <a:pt x="361840" y="249561"/>
                  </a:lnTo>
                  <a:lnTo>
                    <a:pt x="364598" y="276405"/>
                  </a:lnTo>
                  <a:lnTo>
                    <a:pt x="365243" y="297078"/>
                  </a:lnTo>
                  <a:lnTo>
                    <a:pt x="365714" y="357994"/>
                  </a:lnTo>
                  <a:lnTo>
                    <a:pt x="365758" y="449424"/>
                  </a:lnTo>
                  <a:lnTo>
                    <a:pt x="372532" y="469225"/>
                  </a:lnTo>
                  <a:lnTo>
                    <a:pt x="377895" y="479840"/>
                  </a:lnTo>
                  <a:lnTo>
                    <a:pt x="383853" y="501794"/>
                  </a:lnTo>
                  <a:lnTo>
                    <a:pt x="386502" y="522981"/>
                  </a:lnTo>
                  <a:lnTo>
                    <a:pt x="387992" y="549188"/>
                  </a:lnTo>
                  <a:lnTo>
                    <a:pt x="388433" y="573040"/>
                  </a:lnTo>
                  <a:lnTo>
                    <a:pt x="388612" y="634402"/>
                  </a:lnTo>
                  <a:lnTo>
                    <a:pt x="392003" y="649651"/>
                  </a:lnTo>
                  <a:lnTo>
                    <a:pt x="397666" y="669130"/>
                  </a:lnTo>
                  <a:lnTo>
                    <a:pt x="399579" y="693157"/>
                  </a:lnTo>
                  <a:lnTo>
                    <a:pt x="399910" y="708831"/>
                  </a:lnTo>
                  <a:lnTo>
                    <a:pt x="403374" y="720831"/>
                  </a:lnTo>
                  <a:lnTo>
                    <a:pt x="407877" y="733361"/>
                  </a:lnTo>
                  <a:lnTo>
                    <a:pt x="414155" y="755139"/>
                  </a:lnTo>
                  <a:lnTo>
                    <a:pt x="419019" y="767659"/>
                  </a:lnTo>
                  <a:lnTo>
                    <a:pt x="421757" y="781847"/>
                  </a:lnTo>
                  <a:lnTo>
                    <a:pt x="422397" y="790112"/>
                  </a:lnTo>
                  <a:lnTo>
                    <a:pt x="423838" y="794094"/>
                  </a:lnTo>
                  <a:lnTo>
                    <a:pt x="438774" y="819511"/>
                  </a:lnTo>
                  <a:lnTo>
                    <a:pt x="442660" y="830135"/>
                  </a:lnTo>
                  <a:lnTo>
                    <a:pt x="443697" y="834747"/>
                  </a:lnTo>
                  <a:lnTo>
                    <a:pt x="445658" y="837820"/>
                  </a:lnTo>
                  <a:lnTo>
                    <a:pt x="448235" y="839870"/>
                  </a:lnTo>
                  <a:lnTo>
                    <a:pt x="451224" y="841236"/>
                  </a:lnTo>
                  <a:lnTo>
                    <a:pt x="461496" y="849226"/>
                  </a:lnTo>
                  <a:lnTo>
                    <a:pt x="463874" y="852554"/>
                  </a:lnTo>
                  <a:lnTo>
                    <a:pt x="468491" y="863305"/>
                  </a:lnTo>
                  <a:lnTo>
                    <a:pt x="489375" y="887442"/>
                  </a:lnTo>
                  <a:lnTo>
                    <a:pt x="512605" y="910803"/>
                  </a:lnTo>
                  <a:lnTo>
                    <a:pt x="514456" y="911385"/>
                  </a:lnTo>
                  <a:lnTo>
                    <a:pt x="536694" y="912545"/>
                  </a:lnTo>
                  <a:lnTo>
                    <a:pt x="543125" y="906480"/>
                  </a:lnTo>
                  <a:lnTo>
                    <a:pt x="546233" y="904692"/>
                  </a:lnTo>
                  <a:lnTo>
                    <a:pt x="553074" y="902707"/>
                  </a:lnTo>
                  <a:lnTo>
                    <a:pt x="555405" y="900907"/>
                  </a:lnTo>
                  <a:lnTo>
                    <a:pt x="556960" y="898438"/>
                  </a:lnTo>
                  <a:lnTo>
                    <a:pt x="558688" y="892307"/>
                  </a:lnTo>
                  <a:lnTo>
                    <a:pt x="559455" y="885349"/>
                  </a:lnTo>
                  <a:lnTo>
                    <a:pt x="560930" y="881715"/>
                  </a:lnTo>
                  <a:lnTo>
                    <a:pt x="567803" y="870534"/>
                  </a:lnTo>
                  <a:lnTo>
                    <a:pt x="571674" y="859178"/>
                  </a:lnTo>
                  <a:lnTo>
                    <a:pt x="580300" y="847769"/>
                  </a:lnTo>
                  <a:lnTo>
                    <a:pt x="587264" y="840154"/>
                  </a:lnTo>
                  <a:lnTo>
                    <a:pt x="589629" y="835076"/>
                  </a:lnTo>
                  <a:lnTo>
                    <a:pt x="596812" y="808675"/>
                  </a:lnTo>
                  <a:lnTo>
                    <a:pt x="606516" y="786521"/>
                  </a:lnTo>
                  <a:lnTo>
                    <a:pt x="612462" y="771447"/>
                  </a:lnTo>
                  <a:lnTo>
                    <a:pt x="615810" y="748679"/>
                  </a:lnTo>
                  <a:lnTo>
                    <a:pt x="618072" y="725847"/>
                  </a:lnTo>
                  <a:lnTo>
                    <a:pt x="626221" y="702995"/>
                  </a:lnTo>
                  <a:lnTo>
                    <a:pt x="635409" y="680137"/>
                  </a:lnTo>
                  <a:lnTo>
                    <a:pt x="639966" y="657278"/>
                  </a:lnTo>
                  <a:lnTo>
                    <a:pt x="647524" y="634418"/>
                  </a:lnTo>
                  <a:lnTo>
                    <a:pt x="651599" y="612828"/>
                  </a:lnTo>
                  <a:lnTo>
                    <a:pt x="659014" y="596554"/>
                  </a:lnTo>
                  <a:lnTo>
                    <a:pt x="665551" y="568942"/>
                  </a:lnTo>
                  <a:lnTo>
                    <a:pt x="675143" y="546579"/>
                  </a:lnTo>
                  <a:lnTo>
                    <a:pt x="686029" y="523866"/>
                  </a:lnTo>
                  <a:lnTo>
                    <a:pt x="689763" y="516267"/>
                  </a:lnTo>
                  <a:lnTo>
                    <a:pt x="690981" y="508661"/>
                  </a:lnTo>
                  <a:lnTo>
                    <a:pt x="689169" y="487090"/>
                  </a:lnTo>
                  <a:lnTo>
                    <a:pt x="690586" y="481590"/>
                  </a:lnTo>
                  <a:lnTo>
                    <a:pt x="695547" y="472091"/>
                  </a:lnTo>
                  <a:lnTo>
                    <a:pt x="704210" y="459604"/>
                  </a:lnTo>
                  <a:lnTo>
                    <a:pt x="708611" y="447861"/>
                  </a:lnTo>
                  <a:lnTo>
                    <a:pt x="716124" y="436338"/>
                  </a:lnTo>
                  <a:lnTo>
                    <a:pt x="718327" y="428696"/>
                  </a:lnTo>
                  <a:lnTo>
                    <a:pt x="720184" y="426150"/>
                  </a:lnTo>
                  <a:lnTo>
                    <a:pt x="722693" y="424453"/>
                  </a:lnTo>
                  <a:lnTo>
                    <a:pt x="729776" y="421729"/>
                  </a:lnTo>
                  <a:lnTo>
                    <a:pt x="737070" y="421257"/>
                  </a:lnTo>
                  <a:lnTo>
                    <a:pt x="739030" y="422461"/>
                  </a:lnTo>
                  <a:lnTo>
                    <a:pt x="740337" y="424533"/>
                  </a:lnTo>
                  <a:lnTo>
                    <a:pt x="741207" y="427185"/>
                  </a:lnTo>
                  <a:lnTo>
                    <a:pt x="745562" y="433518"/>
                  </a:lnTo>
                  <a:lnTo>
                    <a:pt x="748502" y="436985"/>
                  </a:lnTo>
                  <a:lnTo>
                    <a:pt x="750461" y="440566"/>
                  </a:lnTo>
                  <a:lnTo>
                    <a:pt x="759931" y="465287"/>
                  </a:lnTo>
                  <a:lnTo>
                    <a:pt x="770135" y="486516"/>
                  </a:lnTo>
                  <a:lnTo>
                    <a:pt x="774082" y="501374"/>
                  </a:lnTo>
                  <a:lnTo>
                    <a:pt x="776304" y="524019"/>
                  </a:lnTo>
                  <a:lnTo>
                    <a:pt x="778094" y="540478"/>
                  </a:lnTo>
                  <a:lnTo>
                    <a:pt x="783123" y="560494"/>
                  </a:lnTo>
                  <a:lnTo>
                    <a:pt x="783702" y="569895"/>
                  </a:lnTo>
                  <a:lnTo>
                    <a:pt x="779719" y="596533"/>
                  </a:lnTo>
                  <a:lnTo>
                    <a:pt x="778341" y="617157"/>
                  </a:lnTo>
                  <a:lnTo>
                    <a:pt x="777566" y="644121"/>
                  </a:lnTo>
                  <a:lnTo>
                    <a:pt x="777240" y="724243"/>
                  </a:lnTo>
                  <a:lnTo>
                    <a:pt x="777239" y="712479"/>
                  </a:lnTo>
                  <a:lnTo>
                    <a:pt x="786286" y="686075"/>
                  </a:lnTo>
                  <a:lnTo>
                    <a:pt x="788880" y="676004"/>
                  </a:lnTo>
                  <a:lnTo>
                    <a:pt x="800894" y="648842"/>
                  </a:lnTo>
                  <a:lnTo>
                    <a:pt x="806803" y="634055"/>
                  </a:lnTo>
                  <a:lnTo>
                    <a:pt x="811399" y="612721"/>
                  </a:lnTo>
                  <a:lnTo>
                    <a:pt x="820300" y="593491"/>
                  </a:lnTo>
                  <a:lnTo>
                    <a:pt x="821186" y="589353"/>
                  </a:lnTo>
                  <a:lnTo>
                    <a:pt x="825558" y="581370"/>
                  </a:lnTo>
                  <a:lnTo>
                    <a:pt x="828502" y="577463"/>
                  </a:lnTo>
                  <a:lnTo>
                    <a:pt x="831772" y="569734"/>
                  </a:lnTo>
                  <a:lnTo>
                    <a:pt x="833872" y="560494"/>
                  </a:lnTo>
                  <a:lnTo>
                    <a:pt x="835315" y="559735"/>
                  </a:lnTo>
                  <a:lnTo>
                    <a:pt x="845335" y="558278"/>
                  </a:lnTo>
                  <a:lnTo>
                    <a:pt x="845675" y="564303"/>
                  </a:lnTo>
                  <a:lnTo>
                    <a:pt x="846993" y="567355"/>
                  </a:lnTo>
                  <a:lnTo>
                    <a:pt x="853646" y="577718"/>
                  </a:lnTo>
                  <a:lnTo>
                    <a:pt x="855649" y="585088"/>
                  </a:lnTo>
                  <a:lnTo>
                    <a:pt x="857109" y="607766"/>
                  </a:lnTo>
                  <a:lnTo>
                    <a:pt x="858426" y="611570"/>
                  </a:lnTo>
                  <a:lnTo>
                    <a:pt x="863276" y="619184"/>
                  </a:lnTo>
                  <a:lnTo>
                    <a:pt x="866347" y="621722"/>
                  </a:lnTo>
                  <a:lnTo>
                    <a:pt x="869665" y="623414"/>
                  </a:lnTo>
                  <a:lnTo>
                    <a:pt x="878046" y="626130"/>
                  </a:lnTo>
                  <a:lnTo>
                    <a:pt x="885566" y="626600"/>
                  </a:lnTo>
                  <a:lnTo>
                    <a:pt x="888827" y="625397"/>
                  </a:lnTo>
                  <a:lnTo>
                    <a:pt x="895838" y="620672"/>
                  </a:lnTo>
                  <a:lnTo>
                    <a:pt x="917851" y="603634"/>
                  </a:lnTo>
                  <a:lnTo>
                    <a:pt x="934895" y="592418"/>
                  </a:lnTo>
                  <a:lnTo>
                    <a:pt x="963854" y="565591"/>
                  </a:lnTo>
                  <a:lnTo>
                    <a:pt x="991529" y="539481"/>
                  </a:lnTo>
                  <a:lnTo>
                    <a:pt x="1019445" y="520160"/>
                  </a:lnTo>
                  <a:lnTo>
                    <a:pt x="1025071" y="517606"/>
                  </a:lnTo>
                  <a:lnTo>
                    <a:pt x="1038093" y="514768"/>
                  </a:lnTo>
                  <a:lnTo>
                    <a:pt x="1043852" y="515282"/>
                  </a:lnTo>
                  <a:lnTo>
                    <a:pt x="1048962" y="516894"/>
                  </a:lnTo>
                  <a:lnTo>
                    <a:pt x="1058025" y="520802"/>
                  </a:lnTo>
                  <a:lnTo>
                    <a:pt x="1066287" y="522539"/>
                  </a:lnTo>
                  <a:lnTo>
                    <a:pt x="1068998" y="524272"/>
                  </a:lnTo>
                  <a:lnTo>
                    <a:pt x="1070805" y="526698"/>
                  </a:lnTo>
                  <a:lnTo>
                    <a:pt x="1072010" y="529585"/>
                  </a:lnTo>
                  <a:lnTo>
                    <a:pt x="1090117" y="556828"/>
                  </a:lnTo>
                  <a:lnTo>
                    <a:pt x="1094096" y="567337"/>
                  </a:lnTo>
                  <a:lnTo>
                    <a:pt x="1095157" y="571918"/>
                  </a:lnTo>
                  <a:lnTo>
                    <a:pt x="1099724" y="580394"/>
                  </a:lnTo>
                  <a:lnTo>
                    <a:pt x="1102718" y="584432"/>
                  </a:lnTo>
                  <a:lnTo>
                    <a:pt x="1106046" y="592306"/>
                  </a:lnTo>
                  <a:lnTo>
                    <a:pt x="1106934" y="596183"/>
                  </a:lnTo>
                  <a:lnTo>
                    <a:pt x="1111307" y="603879"/>
                  </a:lnTo>
                  <a:lnTo>
                    <a:pt x="1114251" y="607709"/>
                  </a:lnTo>
                  <a:lnTo>
                    <a:pt x="1117484" y="610262"/>
                  </a:lnTo>
                  <a:lnTo>
                    <a:pt x="1120909" y="611964"/>
                  </a:lnTo>
                  <a:lnTo>
                    <a:pt x="1128102" y="613855"/>
                  </a:lnTo>
                  <a:lnTo>
                    <a:pt x="1140787" y="615169"/>
                  </a:lnTo>
                  <a:lnTo>
                    <a:pt x="1145403" y="611893"/>
                  </a:lnTo>
                  <a:lnTo>
                    <a:pt x="1163636" y="595861"/>
                  </a:lnTo>
                  <a:lnTo>
                    <a:pt x="1175878" y="588495"/>
                  </a:lnTo>
                  <a:lnTo>
                    <a:pt x="1186399" y="577601"/>
                  </a:lnTo>
                  <a:lnTo>
                    <a:pt x="1208734" y="550376"/>
                  </a:lnTo>
                  <a:lnTo>
                    <a:pt x="1235383" y="523132"/>
                  </a:lnTo>
                  <a:lnTo>
                    <a:pt x="1242688" y="515777"/>
                  </a:lnTo>
                  <a:lnTo>
                    <a:pt x="1247559" y="508334"/>
                  </a:lnTo>
                  <a:lnTo>
                    <a:pt x="1252970" y="493291"/>
                  </a:lnTo>
                  <a:lnTo>
                    <a:pt x="1256953" y="486994"/>
                  </a:lnTo>
                  <a:lnTo>
                    <a:pt x="1268153" y="476610"/>
                  </a:lnTo>
                  <a:lnTo>
                    <a:pt x="1278210" y="471148"/>
                  </a:lnTo>
                  <a:lnTo>
                    <a:pt x="1286913" y="468720"/>
                  </a:lnTo>
                  <a:lnTo>
                    <a:pt x="1300648" y="467034"/>
                  </a:lnTo>
                  <a:lnTo>
                    <a:pt x="1305352" y="470279"/>
                  </a:lnTo>
                  <a:lnTo>
                    <a:pt x="1324788" y="488778"/>
                  </a:lnTo>
                  <a:lnTo>
                    <a:pt x="1331744" y="498993"/>
                  </a:lnTo>
                  <a:lnTo>
                    <a:pt x="1342278" y="521966"/>
                  </a:lnTo>
                  <a:lnTo>
                    <a:pt x="1345868" y="536180"/>
                  </a:lnTo>
                  <a:lnTo>
                    <a:pt x="1348172" y="559933"/>
                  </a:lnTo>
                  <a:lnTo>
                    <a:pt x="1357712" y="586463"/>
                  </a:lnTo>
                  <a:lnTo>
                    <a:pt x="1358532" y="588478"/>
                  </a:lnTo>
                  <a:lnTo>
                    <a:pt x="1359684" y="597382"/>
                  </a:lnTo>
                  <a:lnTo>
                    <a:pt x="1361116" y="599568"/>
                  </a:lnTo>
                  <a:lnTo>
                    <a:pt x="1363340" y="601024"/>
                  </a:lnTo>
                  <a:lnTo>
                    <a:pt x="1369968" y="603363"/>
                  </a:lnTo>
                  <a:lnTo>
                    <a:pt x="1374261" y="600296"/>
                  </a:lnTo>
                  <a:lnTo>
                    <a:pt x="1377184" y="597700"/>
                  </a:lnTo>
                  <a:lnTo>
                    <a:pt x="1379133" y="594700"/>
                  </a:lnTo>
                  <a:lnTo>
                    <a:pt x="1385646" y="573985"/>
                  </a:lnTo>
                  <a:lnTo>
                    <a:pt x="1395235" y="548073"/>
                  </a:lnTo>
                  <a:lnTo>
                    <a:pt x="1398786" y="540025"/>
                  </a:lnTo>
                  <a:lnTo>
                    <a:pt x="1402733" y="520923"/>
                  </a:lnTo>
                  <a:lnTo>
                    <a:pt x="1405756" y="499733"/>
                  </a:lnTo>
                  <a:lnTo>
                    <a:pt x="1411334" y="477615"/>
                  </a:lnTo>
                  <a:lnTo>
                    <a:pt x="1421433" y="451698"/>
                  </a:lnTo>
                  <a:lnTo>
                    <a:pt x="1433117" y="424516"/>
                  </a:lnTo>
                  <a:lnTo>
                    <a:pt x="1442544" y="399735"/>
                  </a:lnTo>
                  <a:lnTo>
                    <a:pt x="1450967" y="372635"/>
                  </a:lnTo>
                  <a:lnTo>
                    <a:pt x="1460214" y="344927"/>
                  </a:lnTo>
                  <a:lnTo>
                    <a:pt x="1472790" y="319912"/>
                  </a:lnTo>
                  <a:lnTo>
                    <a:pt x="1494151" y="278341"/>
                  </a:lnTo>
                  <a:lnTo>
                    <a:pt x="1505654" y="252219"/>
                  </a:lnTo>
                  <a:lnTo>
                    <a:pt x="1516269" y="229179"/>
                  </a:lnTo>
                  <a:lnTo>
                    <a:pt x="1536526" y="201927"/>
                  </a:lnTo>
                  <a:lnTo>
                    <a:pt x="1557344" y="177766"/>
                  </a:lnTo>
                  <a:lnTo>
                    <a:pt x="1573391" y="155791"/>
                  </a:lnTo>
                  <a:lnTo>
                    <a:pt x="1606637" y="128149"/>
                  </a:lnTo>
                  <a:lnTo>
                    <a:pt x="1614914" y="120273"/>
                  </a:lnTo>
                  <a:lnTo>
                    <a:pt x="1620169" y="117665"/>
                  </a:lnTo>
                  <a:lnTo>
                    <a:pt x="1632782" y="114767"/>
                  </a:lnTo>
                  <a:lnTo>
                    <a:pt x="1638431" y="115264"/>
                  </a:lnTo>
                  <a:lnTo>
                    <a:pt x="1643467" y="116865"/>
                  </a:lnTo>
                  <a:lnTo>
                    <a:pt x="1652449" y="120762"/>
                  </a:lnTo>
                  <a:lnTo>
                    <a:pt x="1660675" y="122493"/>
                  </a:lnTo>
                  <a:lnTo>
                    <a:pt x="1663376" y="124225"/>
                  </a:lnTo>
                  <a:lnTo>
                    <a:pt x="1665177" y="126649"/>
                  </a:lnTo>
                  <a:lnTo>
                    <a:pt x="1677430" y="153689"/>
                  </a:lnTo>
                  <a:lnTo>
                    <a:pt x="1688135" y="181818"/>
                  </a:lnTo>
                  <a:lnTo>
                    <a:pt x="1695586" y="198736"/>
                  </a:lnTo>
                  <a:lnTo>
                    <a:pt x="1699744" y="221495"/>
                  </a:lnTo>
                  <a:lnTo>
                    <a:pt x="1701591" y="247274"/>
                  </a:lnTo>
                  <a:lnTo>
                    <a:pt x="1702412" y="271431"/>
                  </a:lnTo>
                  <a:lnTo>
                    <a:pt x="1702939" y="328379"/>
                  </a:lnTo>
                  <a:lnTo>
                    <a:pt x="1703064" y="458739"/>
                  </a:lnTo>
                  <a:lnTo>
                    <a:pt x="1706455" y="486065"/>
                  </a:lnTo>
                  <a:lnTo>
                    <a:pt x="1710924" y="512180"/>
                  </a:lnTo>
                  <a:lnTo>
                    <a:pt x="1712116" y="526256"/>
                  </a:lnTo>
                  <a:lnTo>
                    <a:pt x="1714710" y="554173"/>
                  </a:lnTo>
                  <a:lnTo>
                    <a:pt x="1720097" y="579281"/>
                  </a:lnTo>
                  <a:lnTo>
                    <a:pt x="1726723" y="603139"/>
                  </a:lnTo>
                  <a:lnTo>
                    <a:pt x="1732632" y="626443"/>
                  </a:lnTo>
                  <a:lnTo>
                    <a:pt x="1735259" y="649501"/>
                  </a:lnTo>
                  <a:lnTo>
                    <a:pt x="1742805" y="677834"/>
                  </a:lnTo>
                  <a:lnTo>
                    <a:pt x="1753084" y="708383"/>
                  </a:lnTo>
                  <a:lnTo>
                    <a:pt x="1760080" y="743715"/>
                  </a:lnTo>
                  <a:lnTo>
                    <a:pt x="1768927" y="767415"/>
                  </a:lnTo>
                  <a:lnTo>
                    <a:pt x="1775943" y="782851"/>
                  </a:lnTo>
                  <a:lnTo>
                    <a:pt x="1793101" y="805822"/>
                  </a:lnTo>
                  <a:lnTo>
                    <a:pt x="1816682" y="831529"/>
                  </a:lnTo>
                  <a:lnTo>
                    <a:pt x="1832474" y="847579"/>
                  </a:lnTo>
                  <a:lnTo>
                    <a:pt x="1836329" y="850185"/>
                  </a:lnTo>
                  <a:lnTo>
                    <a:pt x="1843999" y="853082"/>
                  </a:lnTo>
                  <a:lnTo>
                    <a:pt x="1859271" y="854941"/>
                  </a:lnTo>
                  <a:lnTo>
                    <a:pt x="1866895" y="855195"/>
                  </a:lnTo>
                  <a:lnTo>
                    <a:pt x="1870707" y="853993"/>
                  </a:lnTo>
                  <a:lnTo>
                    <a:pt x="1878329" y="849271"/>
                  </a:lnTo>
                  <a:lnTo>
                    <a:pt x="1889759" y="839471"/>
                  </a:lnTo>
                  <a:lnTo>
                    <a:pt x="1892299" y="834621"/>
                  </a:lnTo>
                  <a:lnTo>
                    <a:pt x="1899762" y="808585"/>
                  </a:lnTo>
                  <a:lnTo>
                    <a:pt x="1909515" y="783108"/>
                  </a:lnTo>
                  <a:lnTo>
                    <a:pt x="1916743" y="761039"/>
                  </a:lnTo>
                  <a:lnTo>
                    <a:pt x="1924189" y="734298"/>
                  </a:lnTo>
                  <a:lnTo>
                    <a:pt x="1958343" y="600051"/>
                  </a:lnTo>
                  <a:lnTo>
                    <a:pt x="1963422" y="584837"/>
                  </a:lnTo>
                  <a:lnTo>
                    <a:pt x="1969348" y="569614"/>
                  </a:lnTo>
                  <a:lnTo>
                    <a:pt x="1975838" y="554386"/>
                  </a:lnTo>
                  <a:lnTo>
                    <a:pt x="1980165" y="537883"/>
                  </a:lnTo>
                  <a:lnTo>
                    <a:pt x="1983050" y="520532"/>
                  </a:lnTo>
                  <a:lnTo>
                    <a:pt x="1984973" y="502614"/>
                  </a:lnTo>
                  <a:lnTo>
                    <a:pt x="1987525" y="484319"/>
                  </a:lnTo>
                  <a:lnTo>
                    <a:pt x="1993747" y="447057"/>
                  </a:lnTo>
                  <a:lnTo>
                    <a:pt x="1998455" y="429501"/>
                  </a:lnTo>
                  <a:lnTo>
                    <a:pt x="2004133" y="412717"/>
                  </a:lnTo>
                  <a:lnTo>
                    <a:pt x="2010459" y="396447"/>
                  </a:lnTo>
                  <a:lnTo>
                    <a:pt x="2015945" y="380521"/>
                  </a:lnTo>
                  <a:lnTo>
                    <a:pt x="2020874" y="364824"/>
                  </a:lnTo>
                  <a:lnTo>
                    <a:pt x="2025429" y="349279"/>
                  </a:lnTo>
                  <a:lnTo>
                    <a:pt x="2029736" y="332565"/>
                  </a:lnTo>
                  <a:lnTo>
                    <a:pt x="2049649" y="247441"/>
                  </a:lnTo>
                  <a:lnTo>
                    <a:pt x="2054772" y="231654"/>
                  </a:lnTo>
                  <a:lnTo>
                    <a:pt x="2060728" y="216048"/>
                  </a:lnTo>
                  <a:lnTo>
                    <a:pt x="2067239" y="200565"/>
                  </a:lnTo>
                  <a:lnTo>
                    <a:pt x="2081246" y="173201"/>
                  </a:lnTo>
                  <a:lnTo>
                    <a:pt x="2095938" y="148340"/>
                  </a:lnTo>
                  <a:lnTo>
                    <a:pt x="2110934" y="124590"/>
                  </a:lnTo>
                  <a:lnTo>
                    <a:pt x="2122680" y="101335"/>
                  </a:lnTo>
                  <a:lnTo>
                    <a:pt x="2133403" y="79569"/>
                  </a:lnTo>
                  <a:lnTo>
                    <a:pt x="2152450" y="53035"/>
                  </a:lnTo>
                  <a:lnTo>
                    <a:pt x="2162297" y="36936"/>
                  </a:lnTo>
                  <a:lnTo>
                    <a:pt x="2174294" y="24701"/>
                  </a:lnTo>
                  <a:lnTo>
                    <a:pt x="2181049" y="19660"/>
                  </a:lnTo>
                  <a:lnTo>
                    <a:pt x="2195328" y="14059"/>
                  </a:lnTo>
                  <a:lnTo>
                    <a:pt x="2202693" y="12566"/>
                  </a:lnTo>
                  <a:lnTo>
                    <a:pt x="2214260" y="7519"/>
                  </a:lnTo>
                  <a:lnTo>
                    <a:pt x="2223636" y="2313"/>
                  </a:lnTo>
                  <a:lnTo>
                    <a:pt x="2232036" y="0"/>
                  </a:lnTo>
                  <a:lnTo>
                    <a:pt x="2236054" y="653"/>
                  </a:lnTo>
                  <a:lnTo>
                    <a:pt x="2243905" y="4765"/>
                  </a:lnTo>
                  <a:lnTo>
                    <a:pt x="2266933" y="25065"/>
                  </a:lnTo>
                  <a:lnTo>
                    <a:pt x="2282186" y="49232"/>
                  </a:lnTo>
                  <a:lnTo>
                    <a:pt x="2289808" y="63609"/>
                  </a:lnTo>
                  <a:lnTo>
                    <a:pt x="2294042" y="81852"/>
                  </a:lnTo>
                  <a:lnTo>
                    <a:pt x="2297195" y="101390"/>
                  </a:lnTo>
                  <a:lnTo>
                    <a:pt x="2304839" y="129210"/>
                  </a:lnTo>
                  <a:lnTo>
                    <a:pt x="2307072" y="154611"/>
                  </a:lnTo>
                  <a:lnTo>
                    <a:pt x="2308065" y="179448"/>
                  </a:lnTo>
                  <a:lnTo>
                    <a:pt x="2308624" y="218237"/>
                  </a:lnTo>
                  <a:lnTo>
                    <a:pt x="2310025" y="245826"/>
                  </a:lnTo>
                  <a:lnTo>
                    <a:pt x="2314880" y="270787"/>
                  </a:lnTo>
                  <a:lnTo>
                    <a:pt x="2317886" y="297968"/>
                  </a:lnTo>
                  <a:lnTo>
                    <a:pt x="2319221" y="325712"/>
                  </a:lnTo>
                  <a:lnTo>
                    <a:pt x="2319815" y="350742"/>
                  </a:lnTo>
                  <a:lnTo>
                    <a:pt x="2323465" y="377954"/>
                  </a:lnTo>
                  <a:lnTo>
                    <a:pt x="2328051" y="405710"/>
                  </a:lnTo>
                  <a:lnTo>
                    <a:pt x="2330089" y="430747"/>
                  </a:lnTo>
                  <a:lnTo>
                    <a:pt x="2330995" y="457961"/>
                  </a:lnTo>
                  <a:lnTo>
                    <a:pt x="2331656" y="525538"/>
                  </a:lnTo>
                  <a:lnTo>
                    <a:pt x="2332961" y="546234"/>
                  </a:lnTo>
                  <a:lnTo>
                    <a:pt x="2339566" y="570895"/>
                  </a:lnTo>
                  <a:lnTo>
                    <a:pt x="2341557" y="582056"/>
                  </a:lnTo>
                  <a:lnTo>
                    <a:pt x="2345828" y="591249"/>
                  </a:lnTo>
                  <a:lnTo>
                    <a:pt x="2363909" y="613037"/>
                  </a:lnTo>
                  <a:lnTo>
                    <a:pt x="2365879" y="613814"/>
                  </a:lnTo>
                  <a:lnTo>
                    <a:pt x="2374720" y="614908"/>
                  </a:lnTo>
                  <a:lnTo>
                    <a:pt x="2381734" y="615163"/>
                  </a:lnTo>
                  <a:lnTo>
                    <a:pt x="2384113" y="613962"/>
                  </a:lnTo>
                  <a:lnTo>
                    <a:pt x="2385698" y="611891"/>
                  </a:lnTo>
                  <a:lnTo>
                    <a:pt x="2397577" y="586735"/>
                  </a:lnTo>
                  <a:lnTo>
                    <a:pt x="2415682" y="550340"/>
                  </a:lnTo>
                  <a:lnTo>
                    <a:pt x="2423223" y="531857"/>
                  </a:lnTo>
                  <a:lnTo>
                    <a:pt x="2432078" y="510942"/>
                  </a:lnTo>
                  <a:lnTo>
                    <a:pt x="2444479" y="488947"/>
                  </a:lnTo>
                  <a:lnTo>
                    <a:pt x="2455072" y="466471"/>
                  </a:lnTo>
                  <a:lnTo>
                    <a:pt x="2464012" y="443782"/>
                  </a:lnTo>
                  <a:lnTo>
                    <a:pt x="2472220" y="420998"/>
                  </a:lnTo>
                  <a:lnTo>
                    <a:pt x="2483488" y="398172"/>
                  </a:lnTo>
                  <a:lnTo>
                    <a:pt x="2495692" y="376597"/>
                  </a:lnTo>
                  <a:lnTo>
                    <a:pt x="2510972" y="350170"/>
                  </a:lnTo>
                  <a:lnTo>
                    <a:pt x="2529753" y="326253"/>
                  </a:lnTo>
                  <a:lnTo>
                    <a:pt x="2548120" y="298803"/>
                  </a:lnTo>
                  <a:lnTo>
                    <a:pt x="2563977" y="280775"/>
                  </a:lnTo>
                  <a:lnTo>
                    <a:pt x="2567838" y="278006"/>
                  </a:lnTo>
                  <a:lnTo>
                    <a:pt x="2575515" y="274929"/>
                  </a:lnTo>
                  <a:lnTo>
                    <a:pt x="2579339" y="275379"/>
                  </a:lnTo>
                  <a:lnTo>
                    <a:pt x="2583159" y="276949"/>
                  </a:lnTo>
                  <a:lnTo>
                    <a:pt x="2592348" y="282526"/>
                  </a:lnTo>
                  <a:lnTo>
                    <a:pt x="2600007" y="295627"/>
                  </a:lnTo>
                  <a:lnTo>
                    <a:pt x="2603358" y="305198"/>
                  </a:lnTo>
                  <a:lnTo>
                    <a:pt x="2605510" y="321690"/>
                  </a:lnTo>
                  <a:lnTo>
                    <a:pt x="2607205" y="347573"/>
                  </a:lnTo>
                  <a:lnTo>
                    <a:pt x="2613864" y="376001"/>
                  </a:lnTo>
                  <a:lnTo>
                    <a:pt x="2616402" y="401076"/>
                  </a:lnTo>
                  <a:lnTo>
                    <a:pt x="2617153" y="424592"/>
                  </a:lnTo>
                  <a:lnTo>
                    <a:pt x="2617428" y="462932"/>
                  </a:lnTo>
                  <a:lnTo>
                    <a:pt x="2618712" y="469294"/>
                  </a:lnTo>
                  <a:lnTo>
                    <a:pt x="2625316" y="485586"/>
                  </a:lnTo>
                  <a:lnTo>
                    <a:pt x="2627307" y="498844"/>
                  </a:lnTo>
                  <a:lnTo>
                    <a:pt x="2629108" y="503395"/>
                  </a:lnTo>
                  <a:lnTo>
                    <a:pt x="2631578" y="506430"/>
                  </a:lnTo>
                  <a:lnTo>
                    <a:pt x="2648302" y="519555"/>
                  </a:lnTo>
                  <a:lnTo>
                    <a:pt x="2655726" y="521984"/>
                  </a:lnTo>
                  <a:lnTo>
                    <a:pt x="2667046" y="523352"/>
                  </a:lnTo>
                  <a:lnTo>
                    <a:pt x="2670840" y="522275"/>
                  </a:lnTo>
                  <a:lnTo>
                    <a:pt x="2678443" y="517690"/>
                  </a:lnTo>
                  <a:lnTo>
                    <a:pt x="2701291" y="497045"/>
                  </a:lnTo>
                  <a:lnTo>
                    <a:pt x="2720339" y="469134"/>
                  </a:lnTo>
                  <a:lnTo>
                    <a:pt x="2724149" y="464539"/>
                  </a:lnTo>
                  <a:lnTo>
                    <a:pt x="2735156" y="456046"/>
                  </a:lnTo>
                  <a:lnTo>
                    <a:pt x="2762460" y="437660"/>
                  </a:lnTo>
                  <a:lnTo>
                    <a:pt x="2781221" y="434021"/>
                  </a:lnTo>
                  <a:lnTo>
                    <a:pt x="2815437" y="432548"/>
                  </a:lnTo>
                  <a:lnTo>
                    <a:pt x="2819298" y="433798"/>
                  </a:lnTo>
                  <a:lnTo>
                    <a:pt x="2826975" y="438574"/>
                  </a:lnTo>
                  <a:lnTo>
                    <a:pt x="2829530" y="441625"/>
                  </a:lnTo>
                  <a:lnTo>
                    <a:pt x="2831233" y="444930"/>
                  </a:lnTo>
                  <a:lnTo>
                    <a:pt x="2833125" y="451988"/>
                  </a:lnTo>
                  <a:lnTo>
                    <a:pt x="2833967" y="459358"/>
                  </a:lnTo>
                  <a:lnTo>
                    <a:pt x="2835460" y="463101"/>
                  </a:lnTo>
                  <a:lnTo>
                    <a:pt x="2842361" y="474438"/>
                  </a:lnTo>
                  <a:lnTo>
                    <a:pt x="2846241" y="485840"/>
                  </a:lnTo>
                  <a:lnTo>
                    <a:pt x="2851649" y="493454"/>
                  </a:lnTo>
                  <a:lnTo>
                    <a:pt x="2854869" y="495992"/>
                  </a:lnTo>
                  <a:lnTo>
                    <a:pt x="2858286" y="497684"/>
                  </a:lnTo>
                  <a:lnTo>
                    <a:pt x="2866827" y="500400"/>
                  </a:lnTo>
                  <a:lnTo>
                    <a:pt x="2894495" y="501010"/>
                  </a:lnTo>
                  <a:lnTo>
                    <a:pt x="2897403" y="499759"/>
                  </a:lnTo>
                  <a:lnTo>
                    <a:pt x="2899342" y="497656"/>
                  </a:lnTo>
                  <a:lnTo>
                    <a:pt x="2911835" y="473714"/>
                  </a:lnTo>
                  <a:lnTo>
                    <a:pt x="2918902" y="464358"/>
                  </a:lnTo>
                  <a:lnTo>
                    <a:pt x="2929662" y="455966"/>
                  </a:lnTo>
                  <a:lnTo>
                    <a:pt x="2969788" y="428714"/>
                  </a:lnTo>
                  <a:lnTo>
                    <a:pt x="2980643" y="424461"/>
                  </a:lnTo>
                  <a:lnTo>
                    <a:pt x="2993892" y="422067"/>
                  </a:lnTo>
                  <a:lnTo>
                    <a:pt x="3048656" y="421076"/>
                  </a:lnTo>
                  <a:lnTo>
                    <a:pt x="3054787" y="422340"/>
                  </a:lnTo>
                  <a:lnTo>
                    <a:pt x="3064987" y="427131"/>
                  </a:lnTo>
                  <a:lnTo>
                    <a:pt x="3081882" y="439285"/>
                  </a:lnTo>
                  <a:lnTo>
                    <a:pt x="3089728" y="441859"/>
                  </a:lnTo>
                  <a:lnTo>
                    <a:pt x="3093599" y="445086"/>
                  </a:lnTo>
                  <a:lnTo>
                    <a:pt x="3112754" y="469488"/>
                  </a:lnTo>
                  <a:lnTo>
                    <a:pt x="3135861" y="486881"/>
                  </a:lnTo>
                  <a:lnTo>
                    <a:pt x="3149809" y="503779"/>
                  </a:lnTo>
                  <a:lnTo>
                    <a:pt x="3153973" y="506686"/>
                  </a:lnTo>
                  <a:lnTo>
                    <a:pt x="3161986" y="511185"/>
                  </a:lnTo>
                  <a:lnTo>
                    <a:pt x="3177539" y="523928"/>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9" name="SMARTPenAnnotation2"/>
            <p:cNvSpPr/>
            <p:nvPr/>
          </p:nvSpPr>
          <p:spPr bwMode="auto">
            <a:xfrm>
              <a:off x="3246259" y="5612129"/>
              <a:ext cx="45582" cy="34291"/>
            </a:xfrm>
            <a:custGeom>
              <a:avLst/>
              <a:gdLst/>
              <a:ahLst/>
              <a:cxnLst/>
              <a:rect l="0" t="0" r="0" b="0"/>
              <a:pathLst>
                <a:path w="45582" h="34291">
                  <a:moveTo>
                    <a:pt x="45581" y="0"/>
                  </a:moveTo>
                  <a:lnTo>
                    <a:pt x="22872" y="0"/>
                  </a:lnTo>
                  <a:lnTo>
                    <a:pt x="22822" y="1271"/>
                  </a:lnTo>
                  <a:lnTo>
                    <a:pt x="22724" y="10959"/>
                  </a:lnTo>
                  <a:lnTo>
                    <a:pt x="21453" y="11116"/>
                  </a:lnTo>
                  <a:lnTo>
                    <a:pt x="19336" y="11221"/>
                  </a:lnTo>
                  <a:lnTo>
                    <a:pt x="11309" y="11430"/>
                  </a:lnTo>
                  <a:lnTo>
                    <a:pt x="0" y="11430"/>
                  </a:lnTo>
                  <a:lnTo>
                    <a:pt x="10823" y="11430"/>
                  </a:lnTo>
                  <a:lnTo>
                    <a:pt x="10979" y="12700"/>
                  </a:lnTo>
                  <a:lnTo>
                    <a:pt x="11083" y="14817"/>
                  </a:lnTo>
                  <a:lnTo>
                    <a:pt x="11290" y="22842"/>
                  </a:lnTo>
                  <a:lnTo>
                    <a:pt x="11291" y="34290"/>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
        <p:nvSpPr>
          <p:cNvPr id="13" name="SMARTPenAnnotation3"/>
          <p:cNvSpPr/>
          <p:nvPr/>
        </p:nvSpPr>
        <p:spPr bwMode="auto">
          <a:xfrm>
            <a:off x="3886200" y="5120639"/>
            <a:ext cx="285751" cy="639597"/>
          </a:xfrm>
          <a:custGeom>
            <a:avLst/>
            <a:gdLst/>
            <a:ahLst/>
            <a:cxnLst/>
            <a:rect l="0" t="0" r="0" b="0"/>
            <a:pathLst>
              <a:path w="285751" h="639597">
                <a:moveTo>
                  <a:pt x="0" y="0"/>
                </a:moveTo>
                <a:lnTo>
                  <a:pt x="0" y="361812"/>
                </a:lnTo>
                <a:lnTo>
                  <a:pt x="3386" y="377129"/>
                </a:lnTo>
                <a:lnTo>
                  <a:pt x="7855" y="392403"/>
                </a:lnTo>
                <a:lnTo>
                  <a:pt x="9841" y="407658"/>
                </a:lnTo>
                <a:lnTo>
                  <a:pt x="10724" y="422905"/>
                </a:lnTo>
                <a:lnTo>
                  <a:pt x="10959" y="430527"/>
                </a:lnTo>
                <a:lnTo>
                  <a:pt x="14607" y="445769"/>
                </a:lnTo>
                <a:lnTo>
                  <a:pt x="19192" y="461009"/>
                </a:lnTo>
                <a:lnTo>
                  <a:pt x="21230" y="476250"/>
                </a:lnTo>
                <a:lnTo>
                  <a:pt x="22135" y="491490"/>
                </a:lnTo>
                <a:lnTo>
                  <a:pt x="22377" y="499110"/>
                </a:lnTo>
                <a:lnTo>
                  <a:pt x="23808" y="505461"/>
                </a:lnTo>
                <a:lnTo>
                  <a:pt x="30619" y="521735"/>
                </a:lnTo>
                <a:lnTo>
                  <a:pt x="33202" y="540810"/>
                </a:lnTo>
                <a:lnTo>
                  <a:pt x="33806" y="550663"/>
                </a:lnTo>
                <a:lnTo>
                  <a:pt x="35237" y="555069"/>
                </a:lnTo>
                <a:lnTo>
                  <a:pt x="40214" y="563351"/>
                </a:lnTo>
                <a:lnTo>
                  <a:pt x="46659" y="571265"/>
                </a:lnTo>
                <a:lnTo>
                  <a:pt x="50156" y="575154"/>
                </a:lnTo>
                <a:lnTo>
                  <a:pt x="52487" y="579016"/>
                </a:lnTo>
                <a:lnTo>
                  <a:pt x="57038" y="590520"/>
                </a:lnTo>
                <a:lnTo>
                  <a:pt x="64595" y="601971"/>
                </a:lnTo>
                <a:lnTo>
                  <a:pt x="66809" y="609596"/>
                </a:lnTo>
                <a:lnTo>
                  <a:pt x="68669" y="612138"/>
                </a:lnTo>
                <a:lnTo>
                  <a:pt x="71179" y="613832"/>
                </a:lnTo>
                <a:lnTo>
                  <a:pt x="74123" y="614962"/>
                </a:lnTo>
                <a:lnTo>
                  <a:pt x="76085" y="616985"/>
                </a:lnTo>
                <a:lnTo>
                  <a:pt x="77393" y="619603"/>
                </a:lnTo>
                <a:lnTo>
                  <a:pt x="78265" y="622618"/>
                </a:lnTo>
                <a:lnTo>
                  <a:pt x="80117" y="624629"/>
                </a:lnTo>
                <a:lnTo>
                  <a:pt x="82621" y="625970"/>
                </a:lnTo>
                <a:lnTo>
                  <a:pt x="89698" y="628121"/>
                </a:lnTo>
                <a:lnTo>
                  <a:pt x="96991" y="634562"/>
                </a:lnTo>
                <a:lnTo>
                  <a:pt x="100221" y="636401"/>
                </a:lnTo>
                <a:lnTo>
                  <a:pt x="107196" y="638445"/>
                </a:lnTo>
                <a:lnTo>
                  <a:pt x="112195" y="639596"/>
                </a:lnTo>
                <a:lnTo>
                  <a:pt x="114166" y="638487"/>
                </a:lnTo>
                <a:lnTo>
                  <a:pt x="119744" y="633869"/>
                </a:lnTo>
                <a:lnTo>
                  <a:pt x="123009" y="632130"/>
                </a:lnTo>
                <a:lnTo>
                  <a:pt x="130024" y="630197"/>
                </a:lnTo>
                <a:lnTo>
                  <a:pt x="135046" y="629108"/>
                </a:lnTo>
                <a:lnTo>
                  <a:pt x="142601" y="622718"/>
                </a:lnTo>
                <a:lnTo>
                  <a:pt x="149315" y="616277"/>
                </a:lnTo>
                <a:lnTo>
                  <a:pt x="152883" y="612782"/>
                </a:lnTo>
                <a:lnTo>
                  <a:pt x="155262" y="609181"/>
                </a:lnTo>
                <a:lnTo>
                  <a:pt x="159880" y="598046"/>
                </a:lnTo>
                <a:lnTo>
                  <a:pt x="167457" y="586704"/>
                </a:lnTo>
                <a:lnTo>
                  <a:pt x="171537" y="575299"/>
                </a:lnTo>
                <a:lnTo>
                  <a:pt x="178954" y="563877"/>
                </a:lnTo>
                <a:lnTo>
                  <a:pt x="181135" y="556259"/>
                </a:lnTo>
                <a:lnTo>
                  <a:pt x="183805" y="539750"/>
                </a:lnTo>
                <a:lnTo>
                  <a:pt x="191903" y="521735"/>
                </a:lnTo>
                <a:lnTo>
                  <a:pt x="198743" y="512129"/>
                </a:lnTo>
                <a:lnTo>
                  <a:pt x="201075" y="506519"/>
                </a:lnTo>
                <a:lnTo>
                  <a:pt x="204358" y="487759"/>
                </a:lnTo>
                <a:lnTo>
                  <a:pt x="205330" y="472323"/>
                </a:lnTo>
                <a:lnTo>
                  <a:pt x="205558" y="459265"/>
                </a:lnTo>
                <a:lnTo>
                  <a:pt x="206888" y="453497"/>
                </a:lnTo>
                <a:lnTo>
                  <a:pt x="213559" y="438041"/>
                </a:lnTo>
                <a:lnTo>
                  <a:pt x="215565" y="424978"/>
                </a:lnTo>
                <a:lnTo>
                  <a:pt x="216456" y="410706"/>
                </a:lnTo>
                <a:lnTo>
                  <a:pt x="216694" y="403344"/>
                </a:lnTo>
                <a:lnTo>
                  <a:pt x="220345" y="388391"/>
                </a:lnTo>
                <a:lnTo>
                  <a:pt x="226154" y="369079"/>
                </a:lnTo>
                <a:lnTo>
                  <a:pt x="227875" y="351927"/>
                </a:lnTo>
                <a:lnTo>
                  <a:pt x="228277" y="338023"/>
                </a:lnTo>
                <a:lnTo>
                  <a:pt x="228557" y="306918"/>
                </a:lnTo>
                <a:lnTo>
                  <a:pt x="231968" y="294735"/>
                </a:lnTo>
                <a:lnTo>
                  <a:pt x="236446" y="282123"/>
                </a:lnTo>
                <a:lnTo>
                  <a:pt x="238968" y="266613"/>
                </a:lnTo>
                <a:lnTo>
                  <a:pt x="239715" y="247766"/>
                </a:lnTo>
                <a:lnTo>
                  <a:pt x="239967" y="229376"/>
                </a:lnTo>
                <a:lnTo>
                  <a:pt x="239988" y="225307"/>
                </a:lnTo>
                <a:lnTo>
                  <a:pt x="241272" y="221325"/>
                </a:lnTo>
                <a:lnTo>
                  <a:pt x="249867" y="208044"/>
                </a:lnTo>
                <a:lnTo>
                  <a:pt x="250752" y="203377"/>
                </a:lnTo>
                <a:lnTo>
                  <a:pt x="251418" y="185000"/>
                </a:lnTo>
                <a:lnTo>
                  <a:pt x="251456" y="167158"/>
                </a:lnTo>
                <a:lnTo>
                  <a:pt x="252727" y="164779"/>
                </a:lnTo>
                <a:lnTo>
                  <a:pt x="254845" y="163193"/>
                </a:lnTo>
                <a:lnTo>
                  <a:pt x="261300" y="160647"/>
                </a:lnTo>
                <a:lnTo>
                  <a:pt x="261830" y="159168"/>
                </a:lnTo>
                <a:lnTo>
                  <a:pt x="262750" y="150234"/>
                </a:lnTo>
                <a:lnTo>
                  <a:pt x="264066" y="149686"/>
                </a:lnTo>
                <a:lnTo>
                  <a:pt x="268916" y="149077"/>
                </a:lnTo>
                <a:lnTo>
                  <a:pt x="270717" y="147645"/>
                </a:lnTo>
                <a:lnTo>
                  <a:pt x="271918" y="145420"/>
                </a:lnTo>
                <a:lnTo>
                  <a:pt x="274318" y="137164"/>
                </a:lnTo>
                <a:lnTo>
                  <a:pt x="274319" y="131094"/>
                </a:lnTo>
                <a:lnTo>
                  <a:pt x="275590" y="129306"/>
                </a:lnTo>
                <a:lnTo>
                  <a:pt x="277706" y="128114"/>
                </a:lnTo>
                <a:lnTo>
                  <a:pt x="284161" y="126201"/>
                </a:lnTo>
                <a:lnTo>
                  <a:pt x="283421" y="126044"/>
                </a:lnTo>
                <a:lnTo>
                  <a:pt x="278851" y="125824"/>
                </a:lnTo>
                <a:lnTo>
                  <a:pt x="285750" y="125730"/>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nvGrpSpPr>
          <p:cNvPr id="19" name="Group 18"/>
          <p:cNvGrpSpPr/>
          <p:nvPr/>
        </p:nvGrpSpPr>
        <p:grpSpPr>
          <a:xfrm>
            <a:off x="4194809" y="5269229"/>
            <a:ext cx="3760471" cy="640068"/>
            <a:chOff x="4194809" y="5269229"/>
            <a:chExt cx="3760471" cy="640068"/>
          </a:xfrm>
        </p:grpSpPr>
        <p:sp>
          <p:nvSpPr>
            <p:cNvPr id="17" name="SMARTPenAnnotation4"/>
            <p:cNvSpPr/>
            <p:nvPr/>
          </p:nvSpPr>
          <p:spPr bwMode="auto">
            <a:xfrm>
              <a:off x="4194809" y="5269229"/>
              <a:ext cx="3046964" cy="640068"/>
            </a:xfrm>
            <a:custGeom>
              <a:avLst/>
              <a:gdLst/>
              <a:ahLst/>
              <a:cxnLst/>
              <a:rect l="0" t="0" r="0" b="0"/>
              <a:pathLst>
                <a:path w="3046964" h="640068">
                  <a:moveTo>
                    <a:pt x="0" y="0"/>
                  </a:moveTo>
                  <a:lnTo>
                    <a:pt x="0" y="9842"/>
                  </a:lnTo>
                  <a:lnTo>
                    <a:pt x="9842" y="21132"/>
                  </a:lnTo>
                  <a:lnTo>
                    <a:pt x="10724" y="25479"/>
                  </a:lnTo>
                  <a:lnTo>
                    <a:pt x="11337" y="42255"/>
                  </a:lnTo>
                  <a:lnTo>
                    <a:pt x="11418" y="54938"/>
                  </a:lnTo>
                  <a:lnTo>
                    <a:pt x="14812" y="59554"/>
                  </a:lnTo>
                  <a:lnTo>
                    <a:pt x="17495" y="62563"/>
                  </a:lnTo>
                  <a:lnTo>
                    <a:pt x="19283" y="65839"/>
                  </a:lnTo>
                  <a:lnTo>
                    <a:pt x="21271" y="72866"/>
                  </a:lnTo>
                  <a:lnTo>
                    <a:pt x="22651" y="91503"/>
                  </a:lnTo>
                  <a:lnTo>
                    <a:pt x="22721" y="95292"/>
                  </a:lnTo>
                  <a:lnTo>
                    <a:pt x="21498" y="99088"/>
                  </a:lnTo>
                  <a:lnTo>
                    <a:pt x="13007" y="112046"/>
                  </a:lnTo>
                  <a:lnTo>
                    <a:pt x="12131" y="116685"/>
                  </a:lnTo>
                  <a:lnTo>
                    <a:pt x="11569" y="136079"/>
                  </a:lnTo>
                  <a:lnTo>
                    <a:pt x="11431" y="220981"/>
                  </a:lnTo>
                  <a:lnTo>
                    <a:pt x="10161" y="224791"/>
                  </a:lnTo>
                  <a:lnTo>
                    <a:pt x="3575" y="236221"/>
                  </a:lnTo>
                  <a:lnTo>
                    <a:pt x="1589" y="243841"/>
                  </a:lnTo>
                  <a:lnTo>
                    <a:pt x="210" y="262890"/>
                  </a:lnTo>
                  <a:lnTo>
                    <a:pt x="28" y="281940"/>
                  </a:lnTo>
                  <a:lnTo>
                    <a:pt x="0" y="398498"/>
                  </a:lnTo>
                  <a:lnTo>
                    <a:pt x="1270" y="404096"/>
                  </a:lnTo>
                  <a:lnTo>
                    <a:pt x="9842" y="420182"/>
                  </a:lnTo>
                  <a:lnTo>
                    <a:pt x="10724" y="425085"/>
                  </a:lnTo>
                  <a:lnTo>
                    <a:pt x="11389" y="443640"/>
                  </a:lnTo>
                  <a:lnTo>
                    <a:pt x="12673" y="444350"/>
                  </a:lnTo>
                  <a:lnTo>
                    <a:pt x="17486" y="445139"/>
                  </a:lnTo>
                  <a:lnTo>
                    <a:pt x="19277" y="446619"/>
                  </a:lnTo>
                  <a:lnTo>
                    <a:pt x="20472" y="448877"/>
                  </a:lnTo>
                  <a:lnTo>
                    <a:pt x="22389" y="455556"/>
                  </a:lnTo>
                  <a:lnTo>
                    <a:pt x="33808" y="468117"/>
                  </a:lnTo>
                  <a:lnTo>
                    <a:pt x="51305" y="468617"/>
                  </a:lnTo>
                  <a:lnTo>
                    <a:pt x="53254" y="467352"/>
                  </a:lnTo>
                  <a:lnTo>
                    <a:pt x="54552" y="465238"/>
                  </a:lnTo>
                  <a:lnTo>
                    <a:pt x="56638" y="458788"/>
                  </a:lnTo>
                  <a:lnTo>
                    <a:pt x="74164" y="440215"/>
                  </a:lnTo>
                  <a:lnTo>
                    <a:pt x="78278" y="436081"/>
                  </a:lnTo>
                  <a:lnTo>
                    <a:pt x="78856" y="434231"/>
                  </a:lnTo>
                  <a:lnTo>
                    <a:pt x="79497" y="428788"/>
                  </a:lnTo>
                  <a:lnTo>
                    <a:pt x="80938" y="425559"/>
                  </a:lnTo>
                  <a:lnTo>
                    <a:pt x="87764" y="414946"/>
                  </a:lnTo>
                  <a:lnTo>
                    <a:pt x="89806" y="407517"/>
                  </a:lnTo>
                  <a:lnTo>
                    <a:pt x="91225" y="388600"/>
                  </a:lnTo>
                  <a:lnTo>
                    <a:pt x="91297" y="384797"/>
                  </a:lnTo>
                  <a:lnTo>
                    <a:pt x="92615" y="380992"/>
                  </a:lnTo>
                  <a:lnTo>
                    <a:pt x="99267" y="369568"/>
                  </a:lnTo>
                  <a:lnTo>
                    <a:pt x="105545" y="350943"/>
                  </a:lnTo>
                  <a:lnTo>
                    <a:pt x="110409" y="338855"/>
                  </a:lnTo>
                  <a:lnTo>
                    <a:pt x="113148" y="324910"/>
                  </a:lnTo>
                  <a:lnTo>
                    <a:pt x="114073" y="305433"/>
                  </a:lnTo>
                  <a:lnTo>
                    <a:pt x="114149" y="298872"/>
                  </a:lnTo>
                  <a:lnTo>
                    <a:pt x="115469" y="293228"/>
                  </a:lnTo>
                  <a:lnTo>
                    <a:pt x="122126" y="277947"/>
                  </a:lnTo>
                  <a:lnTo>
                    <a:pt x="124663" y="259167"/>
                  </a:lnTo>
                  <a:lnTo>
                    <a:pt x="125256" y="249382"/>
                  </a:lnTo>
                  <a:lnTo>
                    <a:pt x="131657" y="230666"/>
                  </a:lnTo>
                  <a:lnTo>
                    <a:pt x="135530" y="215101"/>
                  </a:lnTo>
                  <a:lnTo>
                    <a:pt x="136677" y="196378"/>
                  </a:lnTo>
                  <a:lnTo>
                    <a:pt x="137018" y="180812"/>
                  </a:lnTo>
                  <a:lnTo>
                    <a:pt x="137148" y="146522"/>
                  </a:lnTo>
                  <a:lnTo>
                    <a:pt x="138422" y="142132"/>
                  </a:lnTo>
                  <a:lnTo>
                    <a:pt x="145014" y="129884"/>
                  </a:lnTo>
                  <a:lnTo>
                    <a:pt x="147001" y="122073"/>
                  </a:lnTo>
                  <a:lnTo>
                    <a:pt x="148381" y="102891"/>
                  </a:lnTo>
                  <a:lnTo>
                    <a:pt x="148451" y="99074"/>
                  </a:lnTo>
                  <a:lnTo>
                    <a:pt x="149768" y="95260"/>
                  </a:lnTo>
                  <a:lnTo>
                    <a:pt x="156418" y="83823"/>
                  </a:lnTo>
                  <a:lnTo>
                    <a:pt x="158419" y="76202"/>
                  </a:lnTo>
                  <a:lnTo>
                    <a:pt x="159927" y="57386"/>
                  </a:lnTo>
                  <a:lnTo>
                    <a:pt x="159979" y="51752"/>
                  </a:lnTo>
                  <a:lnTo>
                    <a:pt x="161263" y="49741"/>
                  </a:lnTo>
                  <a:lnTo>
                    <a:pt x="163389" y="48401"/>
                  </a:lnTo>
                  <a:lnTo>
                    <a:pt x="170979" y="45877"/>
                  </a:lnTo>
                  <a:lnTo>
                    <a:pt x="171409" y="35893"/>
                  </a:lnTo>
                  <a:lnTo>
                    <a:pt x="172693" y="35359"/>
                  </a:lnTo>
                  <a:lnTo>
                    <a:pt x="181288" y="34431"/>
                  </a:lnTo>
                  <a:lnTo>
                    <a:pt x="181819" y="35654"/>
                  </a:lnTo>
                  <a:lnTo>
                    <a:pt x="182839" y="45253"/>
                  </a:lnTo>
                  <a:lnTo>
                    <a:pt x="182877" y="55521"/>
                  </a:lnTo>
                  <a:lnTo>
                    <a:pt x="190735" y="65953"/>
                  </a:lnTo>
                  <a:lnTo>
                    <a:pt x="192721" y="72916"/>
                  </a:lnTo>
                  <a:lnTo>
                    <a:pt x="194101" y="91510"/>
                  </a:lnTo>
                  <a:lnTo>
                    <a:pt x="194283" y="110499"/>
                  </a:lnTo>
                  <a:lnTo>
                    <a:pt x="194311" y="175261"/>
                  </a:lnTo>
                  <a:lnTo>
                    <a:pt x="188243" y="192758"/>
                  </a:lnTo>
                  <a:lnTo>
                    <a:pt x="184469" y="207962"/>
                  </a:lnTo>
                  <a:lnTo>
                    <a:pt x="183195" y="224477"/>
                  </a:lnTo>
                  <a:lnTo>
                    <a:pt x="183020" y="232271"/>
                  </a:lnTo>
                  <a:lnTo>
                    <a:pt x="181704" y="236127"/>
                  </a:lnTo>
                  <a:lnTo>
                    <a:pt x="173051" y="249190"/>
                  </a:lnTo>
                  <a:lnTo>
                    <a:pt x="172162" y="253838"/>
                  </a:lnTo>
                  <a:lnTo>
                    <a:pt x="171545" y="270823"/>
                  </a:lnTo>
                  <a:lnTo>
                    <a:pt x="171463" y="289602"/>
                  </a:lnTo>
                  <a:lnTo>
                    <a:pt x="170189" y="293398"/>
                  </a:lnTo>
                  <a:lnTo>
                    <a:pt x="165386" y="301003"/>
                  </a:lnTo>
                  <a:lnTo>
                    <a:pt x="164868" y="304809"/>
                  </a:lnTo>
                  <a:lnTo>
                    <a:pt x="165792" y="308616"/>
                  </a:lnTo>
                  <a:lnTo>
                    <a:pt x="170333" y="317783"/>
                  </a:lnTo>
                  <a:lnTo>
                    <a:pt x="171119" y="325440"/>
                  </a:lnTo>
                  <a:lnTo>
                    <a:pt x="171407" y="343110"/>
                  </a:lnTo>
                  <a:lnTo>
                    <a:pt x="171450" y="386364"/>
                  </a:lnTo>
                  <a:lnTo>
                    <a:pt x="174837" y="391004"/>
                  </a:lnTo>
                  <a:lnTo>
                    <a:pt x="181292" y="398264"/>
                  </a:lnTo>
                  <a:lnTo>
                    <a:pt x="182174" y="402643"/>
                  </a:lnTo>
                  <a:lnTo>
                    <a:pt x="182839" y="410963"/>
                  </a:lnTo>
                  <a:lnTo>
                    <a:pt x="200238" y="411476"/>
                  </a:lnTo>
                  <a:lnTo>
                    <a:pt x="202073" y="410208"/>
                  </a:lnTo>
                  <a:lnTo>
                    <a:pt x="203295" y="408092"/>
                  </a:lnTo>
                  <a:lnTo>
                    <a:pt x="205258" y="401639"/>
                  </a:lnTo>
                  <a:lnTo>
                    <a:pt x="211665" y="394453"/>
                  </a:lnTo>
                  <a:lnTo>
                    <a:pt x="213500" y="391239"/>
                  </a:lnTo>
                  <a:lnTo>
                    <a:pt x="217353" y="380647"/>
                  </a:lnTo>
                  <a:lnTo>
                    <a:pt x="224704" y="369466"/>
                  </a:lnTo>
                  <a:lnTo>
                    <a:pt x="226869" y="361904"/>
                  </a:lnTo>
                  <a:lnTo>
                    <a:pt x="228259" y="345431"/>
                  </a:lnTo>
                  <a:lnTo>
                    <a:pt x="228448" y="333019"/>
                  </a:lnTo>
                  <a:lnTo>
                    <a:pt x="229769" y="327423"/>
                  </a:lnTo>
                  <a:lnTo>
                    <a:pt x="237628" y="309316"/>
                  </a:lnTo>
                  <a:lnTo>
                    <a:pt x="239556" y="293510"/>
                  </a:lnTo>
                  <a:lnTo>
                    <a:pt x="240984" y="289653"/>
                  </a:lnTo>
                  <a:lnTo>
                    <a:pt x="245957" y="281982"/>
                  </a:lnTo>
                  <a:lnTo>
                    <a:pt x="249015" y="270952"/>
                  </a:lnTo>
                  <a:lnTo>
                    <a:pt x="250736" y="253849"/>
                  </a:lnTo>
                  <a:lnTo>
                    <a:pt x="251318" y="236692"/>
                  </a:lnTo>
                  <a:lnTo>
                    <a:pt x="257486" y="218863"/>
                  </a:lnTo>
                  <a:lnTo>
                    <a:pt x="261289" y="203560"/>
                  </a:lnTo>
                  <a:lnTo>
                    <a:pt x="262574" y="185743"/>
                  </a:lnTo>
                  <a:lnTo>
                    <a:pt x="262750" y="173146"/>
                  </a:lnTo>
                  <a:lnTo>
                    <a:pt x="264067" y="167501"/>
                  </a:lnTo>
                  <a:lnTo>
                    <a:pt x="271919" y="149316"/>
                  </a:lnTo>
                  <a:lnTo>
                    <a:pt x="272719" y="145264"/>
                  </a:lnTo>
                  <a:lnTo>
                    <a:pt x="276995" y="137375"/>
                  </a:lnTo>
                  <a:lnTo>
                    <a:pt x="279914" y="133493"/>
                  </a:lnTo>
                  <a:lnTo>
                    <a:pt x="283157" y="125794"/>
                  </a:lnTo>
                  <a:lnTo>
                    <a:pt x="284021" y="121963"/>
                  </a:lnTo>
                  <a:lnTo>
                    <a:pt x="285868" y="119409"/>
                  </a:lnTo>
                  <a:lnTo>
                    <a:pt x="288369" y="117706"/>
                  </a:lnTo>
                  <a:lnTo>
                    <a:pt x="291306" y="116571"/>
                  </a:lnTo>
                  <a:lnTo>
                    <a:pt x="293264" y="114544"/>
                  </a:lnTo>
                  <a:lnTo>
                    <a:pt x="294570" y="111923"/>
                  </a:lnTo>
                  <a:lnTo>
                    <a:pt x="295440" y="108905"/>
                  </a:lnTo>
                  <a:lnTo>
                    <a:pt x="297290" y="106894"/>
                  </a:lnTo>
                  <a:lnTo>
                    <a:pt x="299794" y="105553"/>
                  </a:lnTo>
                  <a:lnTo>
                    <a:pt x="306869" y="103401"/>
                  </a:lnTo>
                  <a:lnTo>
                    <a:pt x="307450" y="101954"/>
                  </a:lnTo>
                  <a:lnTo>
                    <a:pt x="308095" y="96960"/>
                  </a:lnTo>
                  <a:lnTo>
                    <a:pt x="309536" y="95120"/>
                  </a:lnTo>
                  <a:lnTo>
                    <a:pt x="311768" y="93894"/>
                  </a:lnTo>
                  <a:lnTo>
                    <a:pt x="319556" y="91584"/>
                  </a:lnTo>
                  <a:lnTo>
                    <a:pt x="342388" y="91441"/>
                  </a:lnTo>
                  <a:lnTo>
                    <a:pt x="342748" y="97508"/>
                  </a:lnTo>
                  <a:lnTo>
                    <a:pt x="344069" y="100566"/>
                  </a:lnTo>
                  <a:lnTo>
                    <a:pt x="350726" y="110936"/>
                  </a:lnTo>
                  <a:lnTo>
                    <a:pt x="352728" y="118308"/>
                  </a:lnTo>
                  <a:lnTo>
                    <a:pt x="354119" y="137187"/>
                  </a:lnTo>
                  <a:lnTo>
                    <a:pt x="354303" y="156214"/>
                  </a:lnTo>
                  <a:lnTo>
                    <a:pt x="354327" y="181329"/>
                  </a:lnTo>
                  <a:lnTo>
                    <a:pt x="355598" y="186926"/>
                  </a:lnTo>
                  <a:lnTo>
                    <a:pt x="360397" y="196531"/>
                  </a:lnTo>
                  <a:lnTo>
                    <a:pt x="360915" y="202141"/>
                  </a:lnTo>
                  <a:lnTo>
                    <a:pt x="356846" y="220902"/>
                  </a:lnTo>
                  <a:lnTo>
                    <a:pt x="355076" y="236338"/>
                  </a:lnTo>
                  <a:lnTo>
                    <a:pt x="354551" y="255164"/>
                  </a:lnTo>
                  <a:lnTo>
                    <a:pt x="354333" y="311905"/>
                  </a:lnTo>
                  <a:lnTo>
                    <a:pt x="354331" y="490962"/>
                  </a:lnTo>
                  <a:lnTo>
                    <a:pt x="364172" y="501285"/>
                  </a:lnTo>
                  <a:lnTo>
                    <a:pt x="365971" y="500560"/>
                  </a:lnTo>
                  <a:lnTo>
                    <a:pt x="377039" y="491617"/>
                  </a:lnTo>
                  <a:lnTo>
                    <a:pt x="383213" y="491528"/>
                  </a:lnTo>
                  <a:lnTo>
                    <a:pt x="385016" y="490245"/>
                  </a:lnTo>
                  <a:lnTo>
                    <a:pt x="386217" y="488121"/>
                  </a:lnTo>
                  <a:lnTo>
                    <a:pt x="387018" y="485434"/>
                  </a:lnTo>
                  <a:lnTo>
                    <a:pt x="391295" y="479062"/>
                  </a:lnTo>
                  <a:lnTo>
                    <a:pt x="394213" y="475585"/>
                  </a:lnTo>
                  <a:lnTo>
                    <a:pt x="396159" y="471997"/>
                  </a:lnTo>
                  <a:lnTo>
                    <a:pt x="398321" y="464623"/>
                  </a:lnTo>
                  <a:lnTo>
                    <a:pt x="399823" y="445745"/>
                  </a:lnTo>
                  <a:lnTo>
                    <a:pt x="399899" y="441943"/>
                  </a:lnTo>
                  <a:lnTo>
                    <a:pt x="401219" y="438139"/>
                  </a:lnTo>
                  <a:lnTo>
                    <a:pt x="407876" y="426717"/>
                  </a:lnTo>
                  <a:lnTo>
                    <a:pt x="414155" y="408093"/>
                  </a:lnTo>
                  <a:lnTo>
                    <a:pt x="419019" y="396005"/>
                  </a:lnTo>
                  <a:lnTo>
                    <a:pt x="421181" y="386399"/>
                  </a:lnTo>
                  <a:lnTo>
                    <a:pt x="422398" y="367783"/>
                  </a:lnTo>
                  <a:lnTo>
                    <a:pt x="422759" y="352249"/>
                  </a:lnTo>
                  <a:lnTo>
                    <a:pt x="426230" y="340282"/>
                  </a:lnTo>
                  <a:lnTo>
                    <a:pt x="430736" y="326497"/>
                  </a:lnTo>
                  <a:lnTo>
                    <a:pt x="432738" y="311903"/>
                  </a:lnTo>
                  <a:lnTo>
                    <a:pt x="433866" y="295475"/>
                  </a:lnTo>
                  <a:lnTo>
                    <a:pt x="434200" y="276496"/>
                  </a:lnTo>
                  <a:lnTo>
                    <a:pt x="437665" y="262164"/>
                  </a:lnTo>
                  <a:lnTo>
                    <a:pt x="443369" y="243202"/>
                  </a:lnTo>
                  <a:lnTo>
                    <a:pt x="445059" y="226153"/>
                  </a:lnTo>
                  <a:lnTo>
                    <a:pt x="445560" y="208402"/>
                  </a:lnTo>
                  <a:lnTo>
                    <a:pt x="445630" y="203705"/>
                  </a:lnTo>
                  <a:lnTo>
                    <a:pt x="446947" y="199303"/>
                  </a:lnTo>
                  <a:lnTo>
                    <a:pt x="453598" y="187041"/>
                  </a:lnTo>
                  <a:lnTo>
                    <a:pt x="455599" y="179226"/>
                  </a:lnTo>
                  <a:lnTo>
                    <a:pt x="456726" y="167687"/>
                  </a:lnTo>
                  <a:lnTo>
                    <a:pt x="458154" y="163861"/>
                  </a:lnTo>
                  <a:lnTo>
                    <a:pt x="463128" y="156224"/>
                  </a:lnTo>
                  <a:lnTo>
                    <a:pt x="466185" y="145210"/>
                  </a:lnTo>
                  <a:lnTo>
                    <a:pt x="468309" y="127026"/>
                  </a:lnTo>
                  <a:lnTo>
                    <a:pt x="468488" y="120803"/>
                  </a:lnTo>
                  <a:lnTo>
                    <a:pt x="469805" y="117365"/>
                  </a:lnTo>
                  <a:lnTo>
                    <a:pt x="478459" y="105030"/>
                  </a:lnTo>
                  <a:lnTo>
                    <a:pt x="479349" y="100444"/>
                  </a:lnTo>
                  <a:lnTo>
                    <a:pt x="479586" y="97443"/>
                  </a:lnTo>
                  <a:lnTo>
                    <a:pt x="481014" y="95442"/>
                  </a:lnTo>
                  <a:lnTo>
                    <a:pt x="483236" y="94108"/>
                  </a:lnTo>
                  <a:lnTo>
                    <a:pt x="489860" y="91967"/>
                  </a:lnTo>
                  <a:lnTo>
                    <a:pt x="502407" y="80495"/>
                  </a:lnTo>
                  <a:lnTo>
                    <a:pt x="508836" y="80154"/>
                  </a:lnTo>
                  <a:lnTo>
                    <a:pt x="510674" y="81376"/>
                  </a:lnTo>
                  <a:lnTo>
                    <a:pt x="511900" y="83461"/>
                  </a:lnTo>
                  <a:lnTo>
                    <a:pt x="513866" y="89864"/>
                  </a:lnTo>
                  <a:lnTo>
                    <a:pt x="515298" y="90389"/>
                  </a:lnTo>
                  <a:lnTo>
                    <a:pt x="520275" y="90973"/>
                  </a:lnTo>
                  <a:lnTo>
                    <a:pt x="522110" y="92399"/>
                  </a:lnTo>
                  <a:lnTo>
                    <a:pt x="523334" y="94619"/>
                  </a:lnTo>
                  <a:lnTo>
                    <a:pt x="524693" y="100473"/>
                  </a:lnTo>
                  <a:lnTo>
                    <a:pt x="525637" y="112229"/>
                  </a:lnTo>
                  <a:lnTo>
                    <a:pt x="533607" y="130872"/>
                  </a:lnTo>
                  <a:lnTo>
                    <a:pt x="536143" y="144046"/>
                  </a:lnTo>
                  <a:lnTo>
                    <a:pt x="537000" y="163262"/>
                  </a:lnTo>
                  <a:lnTo>
                    <a:pt x="537211" y="478286"/>
                  </a:lnTo>
                  <a:lnTo>
                    <a:pt x="538481" y="478877"/>
                  </a:lnTo>
                  <a:lnTo>
                    <a:pt x="548599" y="480056"/>
                  </a:lnTo>
                  <a:lnTo>
                    <a:pt x="558478" y="480060"/>
                  </a:lnTo>
                  <a:lnTo>
                    <a:pt x="559009" y="478790"/>
                  </a:lnTo>
                  <a:lnTo>
                    <a:pt x="559977" y="468420"/>
                  </a:lnTo>
                  <a:lnTo>
                    <a:pt x="560029" y="463033"/>
                  </a:lnTo>
                  <a:lnTo>
                    <a:pt x="561313" y="459819"/>
                  </a:lnTo>
                  <a:lnTo>
                    <a:pt x="567918" y="449228"/>
                  </a:lnTo>
                  <a:lnTo>
                    <a:pt x="569908" y="441804"/>
                  </a:lnTo>
                  <a:lnTo>
                    <a:pt x="571029" y="430484"/>
                  </a:lnTo>
                  <a:lnTo>
                    <a:pt x="572456" y="426689"/>
                  </a:lnTo>
                  <a:lnTo>
                    <a:pt x="577428" y="419086"/>
                  </a:lnTo>
                  <a:lnTo>
                    <a:pt x="580485" y="408088"/>
                  </a:lnTo>
                  <a:lnTo>
                    <a:pt x="582206" y="391002"/>
                  </a:lnTo>
                  <a:lnTo>
                    <a:pt x="582788" y="373851"/>
                  </a:lnTo>
                  <a:lnTo>
                    <a:pt x="588956" y="356022"/>
                  </a:lnTo>
                  <a:lnTo>
                    <a:pt x="592759" y="340721"/>
                  </a:lnTo>
                  <a:lnTo>
                    <a:pt x="593886" y="322076"/>
                  </a:lnTo>
                  <a:lnTo>
                    <a:pt x="595314" y="316317"/>
                  </a:lnTo>
                  <a:lnTo>
                    <a:pt x="602122" y="300875"/>
                  </a:lnTo>
                  <a:lnTo>
                    <a:pt x="604160" y="287816"/>
                  </a:lnTo>
                  <a:lnTo>
                    <a:pt x="605066" y="273545"/>
                  </a:lnTo>
                  <a:lnTo>
                    <a:pt x="605307" y="266183"/>
                  </a:lnTo>
                  <a:lnTo>
                    <a:pt x="606739" y="260006"/>
                  </a:lnTo>
                  <a:lnTo>
                    <a:pt x="614774" y="240966"/>
                  </a:lnTo>
                  <a:lnTo>
                    <a:pt x="616496" y="225491"/>
                  </a:lnTo>
                  <a:lnTo>
                    <a:pt x="617006" y="208206"/>
                  </a:lnTo>
                  <a:lnTo>
                    <a:pt x="617077" y="203574"/>
                  </a:lnTo>
                  <a:lnTo>
                    <a:pt x="618395" y="199216"/>
                  </a:lnTo>
                  <a:lnTo>
                    <a:pt x="625047" y="187015"/>
                  </a:lnTo>
                  <a:lnTo>
                    <a:pt x="627049" y="179215"/>
                  </a:lnTo>
                  <a:lnTo>
                    <a:pt x="628176" y="167683"/>
                  </a:lnTo>
                  <a:lnTo>
                    <a:pt x="629604" y="163859"/>
                  </a:lnTo>
                  <a:lnTo>
                    <a:pt x="634578" y="156223"/>
                  </a:lnTo>
                  <a:lnTo>
                    <a:pt x="637635" y="145210"/>
                  </a:lnTo>
                  <a:lnTo>
                    <a:pt x="639597" y="129578"/>
                  </a:lnTo>
                  <a:lnTo>
                    <a:pt x="643253" y="124054"/>
                  </a:lnTo>
                  <a:lnTo>
                    <a:pt x="646005" y="120803"/>
                  </a:lnTo>
                  <a:lnTo>
                    <a:pt x="647840" y="117365"/>
                  </a:lnTo>
                  <a:lnTo>
                    <a:pt x="651367" y="103510"/>
                  </a:lnTo>
                  <a:lnTo>
                    <a:pt x="662466" y="91928"/>
                  </a:lnTo>
                  <a:lnTo>
                    <a:pt x="674227" y="91444"/>
                  </a:lnTo>
                  <a:lnTo>
                    <a:pt x="684199" y="101282"/>
                  </a:lnTo>
                  <a:lnTo>
                    <a:pt x="685089" y="105551"/>
                  </a:lnTo>
                  <a:lnTo>
                    <a:pt x="685759" y="123629"/>
                  </a:lnTo>
                  <a:lnTo>
                    <a:pt x="685788" y="131176"/>
                  </a:lnTo>
                  <a:lnTo>
                    <a:pt x="687063" y="134441"/>
                  </a:lnTo>
                  <a:lnTo>
                    <a:pt x="691865" y="141455"/>
                  </a:lnTo>
                  <a:lnTo>
                    <a:pt x="694846" y="152193"/>
                  </a:lnTo>
                  <a:lnTo>
                    <a:pt x="696524" y="169131"/>
                  </a:lnTo>
                  <a:lnTo>
                    <a:pt x="697091" y="186232"/>
                  </a:lnTo>
                  <a:lnTo>
                    <a:pt x="697231" y="261296"/>
                  </a:lnTo>
                  <a:lnTo>
                    <a:pt x="695961" y="266907"/>
                  </a:lnTo>
                  <a:lnTo>
                    <a:pt x="689375" y="282143"/>
                  </a:lnTo>
                  <a:lnTo>
                    <a:pt x="686860" y="300909"/>
                  </a:lnTo>
                  <a:lnTo>
                    <a:pt x="686010" y="319272"/>
                  </a:lnTo>
                  <a:lnTo>
                    <a:pt x="685828" y="338989"/>
                  </a:lnTo>
                  <a:lnTo>
                    <a:pt x="685801" y="386362"/>
                  </a:lnTo>
                  <a:lnTo>
                    <a:pt x="682414" y="391003"/>
                  </a:lnTo>
                  <a:lnTo>
                    <a:pt x="679733" y="394019"/>
                  </a:lnTo>
                  <a:lnTo>
                    <a:pt x="677945" y="397299"/>
                  </a:lnTo>
                  <a:lnTo>
                    <a:pt x="675959" y="404332"/>
                  </a:lnTo>
                  <a:lnTo>
                    <a:pt x="674463" y="422703"/>
                  </a:lnTo>
                  <a:lnTo>
                    <a:pt x="674370" y="457159"/>
                  </a:lnTo>
                  <a:lnTo>
                    <a:pt x="685330" y="446240"/>
                  </a:lnTo>
                  <a:lnTo>
                    <a:pt x="685788" y="428756"/>
                  </a:lnTo>
                  <a:lnTo>
                    <a:pt x="687063" y="425537"/>
                  </a:lnTo>
                  <a:lnTo>
                    <a:pt x="695640" y="413583"/>
                  </a:lnTo>
                  <a:lnTo>
                    <a:pt x="696524" y="409028"/>
                  </a:lnTo>
                  <a:lnTo>
                    <a:pt x="697091" y="395756"/>
                  </a:lnTo>
                  <a:lnTo>
                    <a:pt x="698407" y="392107"/>
                  </a:lnTo>
                  <a:lnTo>
                    <a:pt x="705058" y="380905"/>
                  </a:lnTo>
                  <a:lnTo>
                    <a:pt x="707060" y="373338"/>
                  </a:lnTo>
                  <a:lnTo>
                    <a:pt x="709614" y="356862"/>
                  </a:lnTo>
                  <a:lnTo>
                    <a:pt x="716422" y="338853"/>
                  </a:lnTo>
                  <a:lnTo>
                    <a:pt x="719004" y="324909"/>
                  </a:lnTo>
                  <a:lnTo>
                    <a:pt x="719947" y="304940"/>
                  </a:lnTo>
                  <a:lnTo>
                    <a:pt x="721265" y="301083"/>
                  </a:lnTo>
                  <a:lnTo>
                    <a:pt x="726116" y="293412"/>
                  </a:lnTo>
                  <a:lnTo>
                    <a:pt x="729119" y="282382"/>
                  </a:lnTo>
                  <a:lnTo>
                    <a:pt x="730809" y="265279"/>
                  </a:lnTo>
                  <a:lnTo>
                    <a:pt x="731046" y="260673"/>
                  </a:lnTo>
                  <a:lnTo>
                    <a:pt x="732474" y="256332"/>
                  </a:lnTo>
                  <a:lnTo>
                    <a:pt x="739282" y="244155"/>
                  </a:lnTo>
                  <a:lnTo>
                    <a:pt x="741320" y="236360"/>
                  </a:lnTo>
                  <a:lnTo>
                    <a:pt x="743899" y="219738"/>
                  </a:lnTo>
                  <a:lnTo>
                    <a:pt x="750710" y="201703"/>
                  </a:lnTo>
                  <a:lnTo>
                    <a:pt x="753293" y="187752"/>
                  </a:lnTo>
                  <a:lnTo>
                    <a:pt x="754237" y="167780"/>
                  </a:lnTo>
                  <a:lnTo>
                    <a:pt x="754338" y="162320"/>
                  </a:lnTo>
                  <a:lnTo>
                    <a:pt x="757748" y="157656"/>
                  </a:lnTo>
                  <a:lnTo>
                    <a:pt x="765798" y="148604"/>
                  </a:lnTo>
                  <a:lnTo>
                    <a:pt x="776770" y="148591"/>
                  </a:lnTo>
                  <a:lnTo>
                    <a:pt x="777238" y="167782"/>
                  </a:lnTo>
                  <a:lnTo>
                    <a:pt x="777241" y="220994"/>
                  </a:lnTo>
                  <a:lnTo>
                    <a:pt x="778511" y="224799"/>
                  </a:lnTo>
                  <a:lnTo>
                    <a:pt x="783308" y="232415"/>
                  </a:lnTo>
                  <a:lnTo>
                    <a:pt x="786287" y="243419"/>
                  </a:lnTo>
                  <a:lnTo>
                    <a:pt x="787965" y="260508"/>
                  </a:lnTo>
                  <a:lnTo>
                    <a:pt x="788531" y="277660"/>
                  </a:lnTo>
                  <a:lnTo>
                    <a:pt x="788670" y="380988"/>
                  </a:lnTo>
                  <a:lnTo>
                    <a:pt x="794739" y="398495"/>
                  </a:lnTo>
                  <a:lnTo>
                    <a:pt x="798512" y="407633"/>
                  </a:lnTo>
                  <a:lnTo>
                    <a:pt x="799630" y="416408"/>
                  </a:lnTo>
                  <a:lnTo>
                    <a:pt x="800038" y="434487"/>
                  </a:lnTo>
                  <a:lnTo>
                    <a:pt x="800088" y="449609"/>
                  </a:lnTo>
                  <a:lnTo>
                    <a:pt x="801363" y="453410"/>
                  </a:lnTo>
                  <a:lnTo>
                    <a:pt x="809940" y="466375"/>
                  </a:lnTo>
                  <a:lnTo>
                    <a:pt x="810824" y="471015"/>
                  </a:lnTo>
                  <a:lnTo>
                    <a:pt x="811391" y="478274"/>
                  </a:lnTo>
                  <a:lnTo>
                    <a:pt x="822486" y="490973"/>
                  </a:lnTo>
                  <a:lnTo>
                    <a:pt x="834247" y="491486"/>
                  </a:lnTo>
                  <a:lnTo>
                    <a:pt x="834348" y="485422"/>
                  </a:lnTo>
                  <a:lnTo>
                    <a:pt x="835632" y="483634"/>
                  </a:lnTo>
                  <a:lnTo>
                    <a:pt x="837758" y="482443"/>
                  </a:lnTo>
                  <a:lnTo>
                    <a:pt x="840446" y="481649"/>
                  </a:lnTo>
                  <a:lnTo>
                    <a:pt x="842237" y="479849"/>
                  </a:lnTo>
                  <a:lnTo>
                    <a:pt x="843432" y="477380"/>
                  </a:lnTo>
                  <a:lnTo>
                    <a:pt x="844759" y="471249"/>
                  </a:lnTo>
                  <a:lnTo>
                    <a:pt x="845681" y="453234"/>
                  </a:lnTo>
                  <a:lnTo>
                    <a:pt x="846997" y="449476"/>
                  </a:lnTo>
                  <a:lnTo>
                    <a:pt x="851847" y="441914"/>
                  </a:lnTo>
                  <a:lnTo>
                    <a:pt x="854849" y="430933"/>
                  </a:lnTo>
                  <a:lnTo>
                    <a:pt x="856539" y="413858"/>
                  </a:lnTo>
                  <a:lnTo>
                    <a:pt x="857040" y="397368"/>
                  </a:lnTo>
                  <a:lnTo>
                    <a:pt x="857110" y="390642"/>
                  </a:lnTo>
                  <a:lnTo>
                    <a:pt x="858427" y="384889"/>
                  </a:lnTo>
                  <a:lnTo>
                    <a:pt x="865078" y="369453"/>
                  </a:lnTo>
                  <a:lnTo>
                    <a:pt x="867613" y="350627"/>
                  </a:lnTo>
                  <a:lnTo>
                    <a:pt x="868364" y="335171"/>
                  </a:lnTo>
                  <a:lnTo>
                    <a:pt x="868540" y="322108"/>
                  </a:lnTo>
                  <a:lnTo>
                    <a:pt x="869857" y="316339"/>
                  </a:lnTo>
                  <a:lnTo>
                    <a:pt x="876508" y="300882"/>
                  </a:lnTo>
                  <a:lnTo>
                    <a:pt x="879043" y="282049"/>
                  </a:lnTo>
                  <a:lnTo>
                    <a:pt x="879636" y="272252"/>
                  </a:lnTo>
                  <a:lnTo>
                    <a:pt x="881064" y="267862"/>
                  </a:lnTo>
                  <a:lnTo>
                    <a:pt x="886038" y="259597"/>
                  </a:lnTo>
                  <a:lnTo>
                    <a:pt x="889095" y="248303"/>
                  </a:lnTo>
                  <a:lnTo>
                    <a:pt x="890816" y="231052"/>
                  </a:lnTo>
                  <a:lnTo>
                    <a:pt x="891057" y="226425"/>
                  </a:lnTo>
                  <a:lnTo>
                    <a:pt x="892489" y="222070"/>
                  </a:lnTo>
                  <a:lnTo>
                    <a:pt x="899300" y="209873"/>
                  </a:lnTo>
                  <a:lnTo>
                    <a:pt x="903153" y="198216"/>
                  </a:lnTo>
                  <a:lnTo>
                    <a:pt x="910504" y="186719"/>
                  </a:lnTo>
                  <a:lnTo>
                    <a:pt x="913887" y="173712"/>
                  </a:lnTo>
                  <a:lnTo>
                    <a:pt x="924197" y="161808"/>
                  </a:lnTo>
                  <a:lnTo>
                    <a:pt x="925105" y="157428"/>
                  </a:lnTo>
                  <a:lnTo>
                    <a:pt x="925346" y="154482"/>
                  </a:lnTo>
                  <a:lnTo>
                    <a:pt x="926778" y="152518"/>
                  </a:lnTo>
                  <a:lnTo>
                    <a:pt x="929002" y="151209"/>
                  </a:lnTo>
                  <a:lnTo>
                    <a:pt x="937218" y="148604"/>
                  </a:lnTo>
                  <a:lnTo>
                    <a:pt x="937261" y="426717"/>
                  </a:lnTo>
                  <a:lnTo>
                    <a:pt x="938531" y="430528"/>
                  </a:lnTo>
                  <a:lnTo>
                    <a:pt x="943328" y="438149"/>
                  </a:lnTo>
                  <a:lnTo>
                    <a:pt x="946307" y="449157"/>
                  </a:lnTo>
                  <a:lnTo>
                    <a:pt x="948377" y="467336"/>
                  </a:lnTo>
                  <a:lnTo>
                    <a:pt x="948649" y="484201"/>
                  </a:lnTo>
                  <a:lnTo>
                    <a:pt x="949933" y="487901"/>
                  </a:lnTo>
                  <a:lnTo>
                    <a:pt x="958528" y="500692"/>
                  </a:lnTo>
                  <a:lnTo>
                    <a:pt x="959413" y="505317"/>
                  </a:lnTo>
                  <a:lnTo>
                    <a:pt x="959648" y="508328"/>
                  </a:lnTo>
                  <a:lnTo>
                    <a:pt x="961076" y="510336"/>
                  </a:lnTo>
                  <a:lnTo>
                    <a:pt x="963297" y="511674"/>
                  </a:lnTo>
                  <a:lnTo>
                    <a:pt x="966048" y="512566"/>
                  </a:lnTo>
                  <a:lnTo>
                    <a:pt x="967882" y="514431"/>
                  </a:lnTo>
                  <a:lnTo>
                    <a:pt x="969105" y="516944"/>
                  </a:lnTo>
                  <a:lnTo>
                    <a:pt x="969920" y="519890"/>
                  </a:lnTo>
                  <a:lnTo>
                    <a:pt x="971734" y="521853"/>
                  </a:lnTo>
                  <a:lnTo>
                    <a:pt x="974213" y="523163"/>
                  </a:lnTo>
                  <a:lnTo>
                    <a:pt x="981249" y="525263"/>
                  </a:lnTo>
                  <a:lnTo>
                    <a:pt x="1003736" y="525767"/>
                  </a:lnTo>
                  <a:lnTo>
                    <a:pt x="1008292" y="522388"/>
                  </a:lnTo>
                  <a:lnTo>
                    <a:pt x="1022813" y="508753"/>
                  </a:lnTo>
                  <a:lnTo>
                    <a:pt x="1024775" y="505539"/>
                  </a:lnTo>
                  <a:lnTo>
                    <a:pt x="1026956" y="498581"/>
                  </a:lnTo>
                  <a:lnTo>
                    <a:pt x="1028808" y="496217"/>
                  </a:lnTo>
                  <a:lnTo>
                    <a:pt x="1031312" y="494642"/>
                  </a:lnTo>
                  <a:lnTo>
                    <a:pt x="1034252" y="493591"/>
                  </a:lnTo>
                  <a:lnTo>
                    <a:pt x="1036211" y="491621"/>
                  </a:lnTo>
                  <a:lnTo>
                    <a:pt x="1037518" y="489038"/>
                  </a:lnTo>
                  <a:lnTo>
                    <a:pt x="1042743" y="475947"/>
                  </a:lnTo>
                  <a:lnTo>
                    <a:pt x="1048912" y="464262"/>
                  </a:lnTo>
                  <a:lnTo>
                    <a:pt x="1055887" y="454836"/>
                  </a:lnTo>
                  <a:lnTo>
                    <a:pt x="1058255" y="449274"/>
                  </a:lnTo>
                  <a:lnTo>
                    <a:pt x="1062857" y="430581"/>
                  </a:lnTo>
                  <a:lnTo>
                    <a:pt x="1070430" y="415164"/>
                  </a:lnTo>
                  <a:lnTo>
                    <a:pt x="1072647" y="402111"/>
                  </a:lnTo>
                  <a:lnTo>
                    <a:pt x="1077019" y="387843"/>
                  </a:lnTo>
                  <a:lnTo>
                    <a:pt x="1083195" y="373035"/>
                  </a:lnTo>
                  <a:lnTo>
                    <a:pt x="1090174" y="357987"/>
                  </a:lnTo>
                  <a:lnTo>
                    <a:pt x="1094122" y="342832"/>
                  </a:lnTo>
                  <a:lnTo>
                    <a:pt x="1095175" y="335235"/>
                  </a:lnTo>
                  <a:lnTo>
                    <a:pt x="1099732" y="323407"/>
                  </a:lnTo>
                  <a:lnTo>
                    <a:pt x="1109437" y="306221"/>
                  </a:lnTo>
                  <a:lnTo>
                    <a:pt x="1115383" y="293579"/>
                  </a:lnTo>
                  <a:lnTo>
                    <a:pt x="1120001" y="278051"/>
                  </a:lnTo>
                  <a:lnTo>
                    <a:pt x="1127578" y="259198"/>
                  </a:lnTo>
                  <a:lnTo>
                    <a:pt x="1131658" y="245004"/>
                  </a:lnTo>
                  <a:lnTo>
                    <a:pt x="1140345" y="232755"/>
                  </a:lnTo>
                  <a:lnTo>
                    <a:pt x="1158393" y="213406"/>
                  </a:lnTo>
                  <a:lnTo>
                    <a:pt x="1160882" y="209581"/>
                  </a:lnTo>
                  <a:lnTo>
                    <a:pt x="1165656" y="198129"/>
                  </a:lnTo>
                  <a:lnTo>
                    <a:pt x="1178003" y="182882"/>
                  </a:lnTo>
                  <a:lnTo>
                    <a:pt x="1181576" y="179072"/>
                  </a:lnTo>
                  <a:lnTo>
                    <a:pt x="1183957" y="175261"/>
                  </a:lnTo>
                  <a:lnTo>
                    <a:pt x="1186603" y="167641"/>
                  </a:lnTo>
                  <a:lnTo>
                    <a:pt x="1188579" y="165100"/>
                  </a:lnTo>
                  <a:lnTo>
                    <a:pt x="1191166" y="163408"/>
                  </a:lnTo>
                  <a:lnTo>
                    <a:pt x="1194161" y="162279"/>
                  </a:lnTo>
                  <a:lnTo>
                    <a:pt x="1209466" y="150378"/>
                  </a:lnTo>
                  <a:lnTo>
                    <a:pt x="1217022" y="143052"/>
                  </a:lnTo>
                  <a:lnTo>
                    <a:pt x="1220288" y="141088"/>
                  </a:lnTo>
                  <a:lnTo>
                    <a:pt x="1227304" y="138906"/>
                  </a:lnTo>
                  <a:lnTo>
                    <a:pt x="1229683" y="137054"/>
                  </a:lnTo>
                  <a:lnTo>
                    <a:pt x="1231269" y="134550"/>
                  </a:lnTo>
                  <a:lnTo>
                    <a:pt x="1232326" y="131610"/>
                  </a:lnTo>
                  <a:lnTo>
                    <a:pt x="1234301" y="129650"/>
                  </a:lnTo>
                  <a:lnTo>
                    <a:pt x="1236887" y="128344"/>
                  </a:lnTo>
                  <a:lnTo>
                    <a:pt x="1243148" y="126892"/>
                  </a:lnTo>
                  <a:lnTo>
                    <a:pt x="1250164" y="126247"/>
                  </a:lnTo>
                  <a:lnTo>
                    <a:pt x="1252542" y="127345"/>
                  </a:lnTo>
                  <a:lnTo>
                    <a:pt x="1254129" y="129346"/>
                  </a:lnTo>
                  <a:lnTo>
                    <a:pt x="1255186" y="131951"/>
                  </a:lnTo>
                  <a:lnTo>
                    <a:pt x="1257161" y="133688"/>
                  </a:lnTo>
                  <a:lnTo>
                    <a:pt x="1259747" y="134845"/>
                  </a:lnTo>
                  <a:lnTo>
                    <a:pt x="1262742" y="135617"/>
                  </a:lnTo>
                  <a:lnTo>
                    <a:pt x="1264738" y="137401"/>
                  </a:lnTo>
                  <a:lnTo>
                    <a:pt x="1266069" y="139861"/>
                  </a:lnTo>
                  <a:lnTo>
                    <a:pt x="1266956" y="142771"/>
                  </a:lnTo>
                  <a:lnTo>
                    <a:pt x="1271329" y="149391"/>
                  </a:lnTo>
                  <a:lnTo>
                    <a:pt x="1278416" y="157921"/>
                  </a:lnTo>
                  <a:lnTo>
                    <a:pt x="1281086" y="176586"/>
                  </a:lnTo>
                  <a:lnTo>
                    <a:pt x="1287914" y="189764"/>
                  </a:lnTo>
                  <a:lnTo>
                    <a:pt x="1291771" y="201712"/>
                  </a:lnTo>
                  <a:lnTo>
                    <a:pt x="1297174" y="209454"/>
                  </a:lnTo>
                  <a:lnTo>
                    <a:pt x="1299123" y="214566"/>
                  </a:lnTo>
                  <a:lnTo>
                    <a:pt x="1301866" y="232627"/>
                  </a:lnTo>
                  <a:lnTo>
                    <a:pt x="1302679" y="247855"/>
                  </a:lnTo>
                  <a:lnTo>
                    <a:pt x="1302868" y="260865"/>
                  </a:lnTo>
                  <a:lnTo>
                    <a:pt x="1304189" y="266620"/>
                  </a:lnTo>
                  <a:lnTo>
                    <a:pt x="1310846" y="282058"/>
                  </a:lnTo>
                  <a:lnTo>
                    <a:pt x="1313383" y="300884"/>
                  </a:lnTo>
                  <a:lnTo>
                    <a:pt x="1313976" y="310680"/>
                  </a:lnTo>
                  <a:lnTo>
                    <a:pt x="1322212" y="336442"/>
                  </a:lnTo>
                  <a:lnTo>
                    <a:pt x="1324250" y="351037"/>
                  </a:lnTo>
                  <a:lnTo>
                    <a:pt x="1325397" y="367466"/>
                  </a:lnTo>
                  <a:lnTo>
                    <a:pt x="1325738" y="386444"/>
                  </a:lnTo>
                  <a:lnTo>
                    <a:pt x="1325838" y="402087"/>
                  </a:lnTo>
                  <a:lnTo>
                    <a:pt x="1327122" y="406488"/>
                  </a:lnTo>
                  <a:lnTo>
                    <a:pt x="1333727" y="418750"/>
                  </a:lnTo>
                  <a:lnTo>
                    <a:pt x="1335718" y="426565"/>
                  </a:lnTo>
                  <a:lnTo>
                    <a:pt x="1336839" y="444172"/>
                  </a:lnTo>
                  <a:lnTo>
                    <a:pt x="1338266" y="449785"/>
                  </a:lnTo>
                  <a:lnTo>
                    <a:pt x="1346295" y="467918"/>
                  </a:lnTo>
                  <a:lnTo>
                    <a:pt x="1347110" y="471966"/>
                  </a:lnTo>
                  <a:lnTo>
                    <a:pt x="1351403" y="479850"/>
                  </a:lnTo>
                  <a:lnTo>
                    <a:pt x="1365725" y="496877"/>
                  </a:lnTo>
                  <a:lnTo>
                    <a:pt x="1367684" y="500161"/>
                  </a:lnTo>
                  <a:lnTo>
                    <a:pt x="1371084" y="512231"/>
                  </a:lnTo>
                  <a:lnTo>
                    <a:pt x="1379354" y="523057"/>
                  </a:lnTo>
                  <a:lnTo>
                    <a:pt x="1381396" y="530073"/>
                  </a:lnTo>
                  <a:lnTo>
                    <a:pt x="1383211" y="532452"/>
                  </a:lnTo>
                  <a:lnTo>
                    <a:pt x="1385691" y="534038"/>
                  </a:lnTo>
                  <a:lnTo>
                    <a:pt x="1392728" y="536584"/>
                  </a:lnTo>
                  <a:lnTo>
                    <a:pt x="1438439" y="537210"/>
                  </a:lnTo>
                  <a:lnTo>
                    <a:pt x="1439019" y="535940"/>
                  </a:lnTo>
                  <a:lnTo>
                    <a:pt x="1439664" y="531143"/>
                  </a:lnTo>
                  <a:lnTo>
                    <a:pt x="1441107" y="528085"/>
                  </a:lnTo>
                  <a:lnTo>
                    <a:pt x="1449976" y="516410"/>
                  </a:lnTo>
                  <a:lnTo>
                    <a:pt x="1457194" y="508893"/>
                  </a:lnTo>
                  <a:lnTo>
                    <a:pt x="1459143" y="505632"/>
                  </a:lnTo>
                  <a:lnTo>
                    <a:pt x="1463156" y="494975"/>
                  </a:lnTo>
                  <a:lnTo>
                    <a:pt x="1470554" y="483774"/>
                  </a:lnTo>
                  <a:lnTo>
                    <a:pt x="1472729" y="476207"/>
                  </a:lnTo>
                  <a:lnTo>
                    <a:pt x="1473955" y="458740"/>
                  </a:lnTo>
                  <a:lnTo>
                    <a:pt x="1474318" y="443545"/>
                  </a:lnTo>
                  <a:lnTo>
                    <a:pt x="1475639" y="439207"/>
                  </a:lnTo>
                  <a:lnTo>
                    <a:pt x="1482296" y="425763"/>
                  </a:lnTo>
                  <a:lnTo>
                    <a:pt x="1484833" y="407528"/>
                  </a:lnTo>
                  <a:lnTo>
                    <a:pt x="1485426" y="397871"/>
                  </a:lnTo>
                  <a:lnTo>
                    <a:pt x="1493662" y="372197"/>
                  </a:lnTo>
                  <a:lnTo>
                    <a:pt x="1495700" y="357615"/>
                  </a:lnTo>
                  <a:lnTo>
                    <a:pt x="1496847" y="341192"/>
                  </a:lnTo>
                  <a:lnTo>
                    <a:pt x="1503255" y="322215"/>
                  </a:lnTo>
                  <a:lnTo>
                    <a:pt x="1507129" y="306574"/>
                  </a:lnTo>
                  <a:lnTo>
                    <a:pt x="1511422" y="297969"/>
                  </a:lnTo>
                  <a:lnTo>
                    <a:pt x="1514345" y="293896"/>
                  </a:lnTo>
                  <a:lnTo>
                    <a:pt x="1517593" y="282598"/>
                  </a:lnTo>
                  <a:lnTo>
                    <a:pt x="1519421" y="265343"/>
                  </a:lnTo>
                  <a:lnTo>
                    <a:pt x="1519677" y="260716"/>
                  </a:lnTo>
                  <a:lnTo>
                    <a:pt x="1521118" y="256360"/>
                  </a:lnTo>
                  <a:lnTo>
                    <a:pt x="1527944" y="244163"/>
                  </a:lnTo>
                  <a:lnTo>
                    <a:pt x="1531801" y="232506"/>
                  </a:lnTo>
                  <a:lnTo>
                    <a:pt x="1539153" y="221009"/>
                  </a:lnTo>
                  <a:lnTo>
                    <a:pt x="1543165" y="209559"/>
                  </a:lnTo>
                  <a:lnTo>
                    <a:pt x="1550563" y="198123"/>
                  </a:lnTo>
                  <a:lnTo>
                    <a:pt x="1553964" y="185139"/>
                  </a:lnTo>
                  <a:lnTo>
                    <a:pt x="1563504" y="174201"/>
                  </a:lnTo>
                  <a:lnTo>
                    <a:pt x="1582794" y="154580"/>
                  </a:lnTo>
                  <a:lnTo>
                    <a:pt x="1594313" y="143049"/>
                  </a:lnTo>
                  <a:lnTo>
                    <a:pt x="1597546" y="141086"/>
                  </a:lnTo>
                  <a:lnTo>
                    <a:pt x="1611007" y="137313"/>
                  </a:lnTo>
                  <a:lnTo>
                    <a:pt x="1617513" y="137206"/>
                  </a:lnTo>
                  <a:lnTo>
                    <a:pt x="1620632" y="138461"/>
                  </a:lnTo>
                  <a:lnTo>
                    <a:pt x="1633875" y="148121"/>
                  </a:lnTo>
                  <a:lnTo>
                    <a:pt x="1644277" y="158390"/>
                  </a:lnTo>
                  <a:lnTo>
                    <a:pt x="1645190" y="162682"/>
                  </a:lnTo>
                  <a:lnTo>
                    <a:pt x="1645434" y="165605"/>
                  </a:lnTo>
                  <a:lnTo>
                    <a:pt x="1646866" y="168823"/>
                  </a:lnTo>
                  <a:lnTo>
                    <a:pt x="1653680" y="179421"/>
                  </a:lnTo>
                  <a:lnTo>
                    <a:pt x="1655719" y="186846"/>
                  </a:lnTo>
                  <a:lnTo>
                    <a:pt x="1657028" y="203231"/>
                  </a:lnTo>
                  <a:lnTo>
                    <a:pt x="1657207" y="215632"/>
                  </a:lnTo>
                  <a:lnTo>
                    <a:pt x="1658525" y="221225"/>
                  </a:lnTo>
                  <a:lnTo>
                    <a:pt x="1666378" y="239326"/>
                  </a:lnTo>
                  <a:lnTo>
                    <a:pt x="1668306" y="255131"/>
                  </a:lnTo>
                  <a:lnTo>
                    <a:pt x="1668687" y="271753"/>
                  </a:lnTo>
                  <a:lnTo>
                    <a:pt x="1668779" y="329778"/>
                  </a:lnTo>
                  <a:lnTo>
                    <a:pt x="1670050" y="335423"/>
                  </a:lnTo>
                  <a:lnTo>
                    <a:pt x="1677827" y="353606"/>
                  </a:lnTo>
                  <a:lnTo>
                    <a:pt x="1679740" y="369427"/>
                  </a:lnTo>
                  <a:lnTo>
                    <a:pt x="1680118" y="386052"/>
                  </a:lnTo>
                  <a:lnTo>
                    <a:pt x="1680207" y="426248"/>
                  </a:lnTo>
                  <a:lnTo>
                    <a:pt x="1681478" y="430216"/>
                  </a:lnTo>
                  <a:lnTo>
                    <a:pt x="1688065" y="441867"/>
                  </a:lnTo>
                  <a:lnTo>
                    <a:pt x="1690051" y="449539"/>
                  </a:lnTo>
                  <a:lnTo>
                    <a:pt x="1691501" y="466369"/>
                  </a:lnTo>
                  <a:lnTo>
                    <a:pt x="1694965" y="471012"/>
                  </a:lnTo>
                  <a:lnTo>
                    <a:pt x="1697667" y="474028"/>
                  </a:lnTo>
                  <a:lnTo>
                    <a:pt x="1699469" y="477309"/>
                  </a:lnTo>
                  <a:lnTo>
                    <a:pt x="1701469" y="484341"/>
                  </a:lnTo>
                  <a:lnTo>
                    <a:pt x="1702860" y="502983"/>
                  </a:lnTo>
                  <a:lnTo>
                    <a:pt x="1703029" y="518173"/>
                  </a:lnTo>
                  <a:lnTo>
                    <a:pt x="1704313" y="520709"/>
                  </a:lnTo>
                  <a:lnTo>
                    <a:pt x="1706439" y="522399"/>
                  </a:lnTo>
                  <a:lnTo>
                    <a:pt x="1709126" y="523526"/>
                  </a:lnTo>
                  <a:lnTo>
                    <a:pt x="1710918" y="525548"/>
                  </a:lnTo>
                  <a:lnTo>
                    <a:pt x="1712112" y="528165"/>
                  </a:lnTo>
                  <a:lnTo>
                    <a:pt x="1712908" y="531180"/>
                  </a:lnTo>
                  <a:lnTo>
                    <a:pt x="1714709" y="533190"/>
                  </a:lnTo>
                  <a:lnTo>
                    <a:pt x="1717179" y="534531"/>
                  </a:lnTo>
                  <a:lnTo>
                    <a:pt x="1720096" y="535424"/>
                  </a:lnTo>
                  <a:lnTo>
                    <a:pt x="1722041" y="537289"/>
                  </a:lnTo>
                  <a:lnTo>
                    <a:pt x="1723337" y="539803"/>
                  </a:lnTo>
                  <a:lnTo>
                    <a:pt x="1724202" y="542749"/>
                  </a:lnTo>
                  <a:lnTo>
                    <a:pt x="1726048" y="544713"/>
                  </a:lnTo>
                  <a:lnTo>
                    <a:pt x="1728549" y="546022"/>
                  </a:lnTo>
                  <a:lnTo>
                    <a:pt x="1731487" y="546895"/>
                  </a:lnTo>
                  <a:lnTo>
                    <a:pt x="1733445" y="548747"/>
                  </a:lnTo>
                  <a:lnTo>
                    <a:pt x="1734750" y="551251"/>
                  </a:lnTo>
                  <a:lnTo>
                    <a:pt x="1735620" y="554191"/>
                  </a:lnTo>
                  <a:lnTo>
                    <a:pt x="1737470" y="556151"/>
                  </a:lnTo>
                  <a:lnTo>
                    <a:pt x="1739974" y="557457"/>
                  </a:lnTo>
                  <a:lnTo>
                    <a:pt x="1747048" y="559554"/>
                  </a:lnTo>
                  <a:lnTo>
                    <a:pt x="1758479" y="560025"/>
                  </a:lnTo>
                  <a:lnTo>
                    <a:pt x="1769909" y="550225"/>
                  </a:lnTo>
                  <a:lnTo>
                    <a:pt x="1777202" y="543042"/>
                  </a:lnTo>
                  <a:lnTo>
                    <a:pt x="1779162" y="539829"/>
                  </a:lnTo>
                  <a:lnTo>
                    <a:pt x="1781339" y="532871"/>
                  </a:lnTo>
                  <a:lnTo>
                    <a:pt x="1782565" y="521814"/>
                  </a:lnTo>
                  <a:lnTo>
                    <a:pt x="1784006" y="518056"/>
                  </a:lnTo>
                  <a:lnTo>
                    <a:pt x="1790834" y="506699"/>
                  </a:lnTo>
                  <a:lnTo>
                    <a:pt x="1794691" y="495292"/>
                  </a:lnTo>
                  <a:lnTo>
                    <a:pt x="1800094" y="487676"/>
                  </a:lnTo>
                  <a:lnTo>
                    <a:pt x="1802043" y="482598"/>
                  </a:lnTo>
                  <a:lnTo>
                    <a:pt x="1804786" y="464584"/>
                  </a:lnTo>
                  <a:lnTo>
                    <a:pt x="1805428" y="454979"/>
                  </a:lnTo>
                  <a:lnTo>
                    <a:pt x="1811856" y="436363"/>
                  </a:lnTo>
                  <a:lnTo>
                    <a:pt x="1817551" y="415173"/>
                  </a:lnTo>
                  <a:lnTo>
                    <a:pt x="1822954" y="402115"/>
                  </a:lnTo>
                  <a:lnTo>
                    <a:pt x="1826202" y="387845"/>
                  </a:lnTo>
                  <a:lnTo>
                    <a:pt x="1827646" y="373036"/>
                  </a:lnTo>
                  <a:lnTo>
                    <a:pt x="1828288" y="357987"/>
                  </a:lnTo>
                  <a:lnTo>
                    <a:pt x="1829728" y="351688"/>
                  </a:lnTo>
                  <a:lnTo>
                    <a:pt x="1836555" y="335485"/>
                  </a:lnTo>
                  <a:lnTo>
                    <a:pt x="1839142" y="316432"/>
                  </a:lnTo>
                  <a:lnTo>
                    <a:pt x="1839746" y="306583"/>
                  </a:lnTo>
                  <a:lnTo>
                    <a:pt x="1846155" y="287831"/>
                  </a:lnTo>
                  <a:lnTo>
                    <a:pt x="1850029" y="272256"/>
                  </a:lnTo>
                  <a:lnTo>
                    <a:pt x="1851177" y="253530"/>
                  </a:lnTo>
                  <a:lnTo>
                    <a:pt x="1852609" y="247760"/>
                  </a:lnTo>
                  <a:lnTo>
                    <a:pt x="1860644" y="229375"/>
                  </a:lnTo>
                  <a:lnTo>
                    <a:pt x="1862366" y="214013"/>
                  </a:lnTo>
                  <a:lnTo>
                    <a:pt x="1862607" y="207446"/>
                  </a:lnTo>
                  <a:lnTo>
                    <a:pt x="1864039" y="201797"/>
                  </a:lnTo>
                  <a:lnTo>
                    <a:pt x="1872074" y="183607"/>
                  </a:lnTo>
                  <a:lnTo>
                    <a:pt x="1874037" y="173851"/>
                  </a:lnTo>
                  <a:lnTo>
                    <a:pt x="1882280" y="162800"/>
                  </a:lnTo>
                  <a:lnTo>
                    <a:pt x="1886133" y="152095"/>
                  </a:lnTo>
                  <a:lnTo>
                    <a:pt x="1895648" y="139378"/>
                  </a:lnTo>
                  <a:lnTo>
                    <a:pt x="1907070" y="127514"/>
                  </a:lnTo>
                  <a:lnTo>
                    <a:pt x="1908920" y="126919"/>
                  </a:lnTo>
                  <a:lnTo>
                    <a:pt x="1914363" y="126259"/>
                  </a:lnTo>
                  <a:lnTo>
                    <a:pt x="1916322" y="124813"/>
                  </a:lnTo>
                  <a:lnTo>
                    <a:pt x="1917628" y="122579"/>
                  </a:lnTo>
                  <a:lnTo>
                    <a:pt x="1919725" y="115936"/>
                  </a:lnTo>
                  <a:lnTo>
                    <a:pt x="1921166" y="116660"/>
                  </a:lnTo>
                  <a:lnTo>
                    <a:pt x="1930036" y="124285"/>
                  </a:lnTo>
                  <a:lnTo>
                    <a:pt x="1934331" y="125088"/>
                  </a:lnTo>
                  <a:lnTo>
                    <a:pt x="1941368" y="125603"/>
                  </a:lnTo>
                  <a:lnTo>
                    <a:pt x="1952790" y="135560"/>
                  </a:lnTo>
                  <a:lnTo>
                    <a:pt x="1953369" y="137364"/>
                  </a:lnTo>
                  <a:lnTo>
                    <a:pt x="1954015" y="142754"/>
                  </a:lnTo>
                  <a:lnTo>
                    <a:pt x="1955456" y="145970"/>
                  </a:lnTo>
                  <a:lnTo>
                    <a:pt x="1964327" y="157919"/>
                  </a:lnTo>
                  <a:lnTo>
                    <a:pt x="1965234" y="162473"/>
                  </a:lnTo>
                  <a:lnTo>
                    <a:pt x="1965817" y="175745"/>
                  </a:lnTo>
                  <a:lnTo>
                    <a:pt x="1967135" y="179393"/>
                  </a:lnTo>
                  <a:lnTo>
                    <a:pt x="1973787" y="190596"/>
                  </a:lnTo>
                  <a:lnTo>
                    <a:pt x="1975789" y="198163"/>
                  </a:lnTo>
                  <a:lnTo>
                    <a:pt x="1976916" y="209563"/>
                  </a:lnTo>
                  <a:lnTo>
                    <a:pt x="1978344" y="213369"/>
                  </a:lnTo>
                  <a:lnTo>
                    <a:pt x="1985152" y="224793"/>
                  </a:lnTo>
                  <a:lnTo>
                    <a:pt x="1988337" y="237773"/>
                  </a:lnTo>
                  <a:lnTo>
                    <a:pt x="1988757" y="255553"/>
                  </a:lnTo>
                  <a:lnTo>
                    <a:pt x="1988808" y="276681"/>
                  </a:lnTo>
                  <a:lnTo>
                    <a:pt x="1990082" y="280974"/>
                  </a:lnTo>
                  <a:lnTo>
                    <a:pt x="1996674" y="293084"/>
                  </a:lnTo>
                  <a:lnTo>
                    <a:pt x="1998661" y="300863"/>
                  </a:lnTo>
                  <a:lnTo>
                    <a:pt x="2000111" y="317772"/>
                  </a:lnTo>
                  <a:lnTo>
                    <a:pt x="2000249" y="354889"/>
                  </a:lnTo>
                  <a:lnTo>
                    <a:pt x="2000249" y="358513"/>
                  </a:lnTo>
                  <a:lnTo>
                    <a:pt x="1998979" y="362198"/>
                  </a:lnTo>
                  <a:lnTo>
                    <a:pt x="1992395" y="373454"/>
                  </a:lnTo>
                  <a:lnTo>
                    <a:pt x="1990409" y="381033"/>
                  </a:lnTo>
                  <a:lnTo>
                    <a:pt x="1989030" y="400055"/>
                  </a:lnTo>
                  <a:lnTo>
                    <a:pt x="1988833" y="416880"/>
                  </a:lnTo>
                  <a:lnTo>
                    <a:pt x="1988822" y="432222"/>
                  </a:lnTo>
                  <a:lnTo>
                    <a:pt x="1985434" y="436785"/>
                  </a:lnTo>
                  <a:lnTo>
                    <a:pt x="1982753" y="439781"/>
                  </a:lnTo>
                  <a:lnTo>
                    <a:pt x="1980966" y="443047"/>
                  </a:lnTo>
                  <a:lnTo>
                    <a:pt x="1978980" y="450063"/>
                  </a:lnTo>
                  <a:lnTo>
                    <a:pt x="1977530" y="466415"/>
                  </a:lnTo>
                  <a:lnTo>
                    <a:pt x="1980840" y="471032"/>
                  </a:lnTo>
                  <a:lnTo>
                    <a:pt x="1983499" y="474042"/>
                  </a:lnTo>
                  <a:lnTo>
                    <a:pt x="1985274" y="477318"/>
                  </a:lnTo>
                  <a:lnTo>
                    <a:pt x="1987245" y="484345"/>
                  </a:lnTo>
                  <a:lnTo>
                    <a:pt x="1988613" y="502983"/>
                  </a:lnTo>
                  <a:lnTo>
                    <a:pt x="1988808" y="519753"/>
                  </a:lnTo>
                  <a:lnTo>
                    <a:pt x="1988820" y="576941"/>
                  </a:lnTo>
                  <a:lnTo>
                    <a:pt x="1990091" y="578938"/>
                  </a:lnTo>
                  <a:lnTo>
                    <a:pt x="1992207" y="580268"/>
                  </a:lnTo>
                  <a:lnTo>
                    <a:pt x="1998662" y="582405"/>
                  </a:lnTo>
                  <a:lnTo>
                    <a:pt x="1999191" y="583850"/>
                  </a:lnTo>
                  <a:lnTo>
                    <a:pt x="1999779" y="588843"/>
                  </a:lnTo>
                  <a:lnTo>
                    <a:pt x="2001207" y="590682"/>
                  </a:lnTo>
                  <a:lnTo>
                    <a:pt x="2003428" y="591908"/>
                  </a:lnTo>
                  <a:lnTo>
                    <a:pt x="2011537" y="594318"/>
                  </a:lnTo>
                  <a:lnTo>
                    <a:pt x="2022636" y="594359"/>
                  </a:lnTo>
                  <a:lnTo>
                    <a:pt x="2032910" y="584519"/>
                  </a:lnTo>
                  <a:lnTo>
                    <a:pt x="2037203" y="583637"/>
                  </a:lnTo>
                  <a:lnTo>
                    <a:pt x="2040125" y="583401"/>
                  </a:lnTo>
                  <a:lnTo>
                    <a:pt x="2042073" y="581974"/>
                  </a:lnTo>
                  <a:lnTo>
                    <a:pt x="2043373" y="579753"/>
                  </a:lnTo>
                  <a:lnTo>
                    <a:pt x="2044816" y="573898"/>
                  </a:lnTo>
                  <a:lnTo>
                    <a:pt x="2045458" y="567063"/>
                  </a:lnTo>
                  <a:lnTo>
                    <a:pt x="2046898" y="564732"/>
                  </a:lnTo>
                  <a:lnTo>
                    <a:pt x="2049129" y="563178"/>
                  </a:lnTo>
                  <a:lnTo>
                    <a:pt x="2051886" y="562142"/>
                  </a:lnTo>
                  <a:lnTo>
                    <a:pt x="2053725" y="560182"/>
                  </a:lnTo>
                  <a:lnTo>
                    <a:pt x="2054950" y="557605"/>
                  </a:lnTo>
                  <a:lnTo>
                    <a:pt x="2056311" y="551354"/>
                  </a:lnTo>
                  <a:lnTo>
                    <a:pt x="2057257" y="533256"/>
                  </a:lnTo>
                  <a:lnTo>
                    <a:pt x="2058575" y="529494"/>
                  </a:lnTo>
                  <a:lnTo>
                    <a:pt x="2065227" y="518132"/>
                  </a:lnTo>
                  <a:lnTo>
                    <a:pt x="2067229" y="510528"/>
                  </a:lnTo>
                  <a:lnTo>
                    <a:pt x="2068620" y="491489"/>
                  </a:lnTo>
                  <a:lnTo>
                    <a:pt x="2068788" y="476250"/>
                  </a:lnTo>
                  <a:lnTo>
                    <a:pt x="2070073" y="472440"/>
                  </a:lnTo>
                  <a:lnTo>
                    <a:pt x="2074886" y="464820"/>
                  </a:lnTo>
                  <a:lnTo>
                    <a:pt x="2077872" y="453814"/>
                  </a:lnTo>
                  <a:lnTo>
                    <a:pt x="2079553" y="436724"/>
                  </a:lnTo>
                  <a:lnTo>
                    <a:pt x="2080121" y="419571"/>
                  </a:lnTo>
                  <a:lnTo>
                    <a:pt x="2080261" y="304941"/>
                  </a:lnTo>
                  <a:lnTo>
                    <a:pt x="2083648" y="293856"/>
                  </a:lnTo>
                  <a:lnTo>
                    <a:pt x="2088116" y="281733"/>
                  </a:lnTo>
                  <a:lnTo>
                    <a:pt x="2090631" y="267768"/>
                  </a:lnTo>
                  <a:lnTo>
                    <a:pt x="2091551" y="247791"/>
                  </a:lnTo>
                  <a:lnTo>
                    <a:pt x="2091687" y="203523"/>
                  </a:lnTo>
                  <a:lnTo>
                    <a:pt x="2092958" y="199182"/>
                  </a:lnTo>
                  <a:lnTo>
                    <a:pt x="2101531" y="185278"/>
                  </a:lnTo>
                  <a:lnTo>
                    <a:pt x="2102414" y="180559"/>
                  </a:lnTo>
                  <a:lnTo>
                    <a:pt x="2102650" y="177523"/>
                  </a:lnTo>
                  <a:lnTo>
                    <a:pt x="2104077" y="174229"/>
                  </a:lnTo>
                  <a:lnTo>
                    <a:pt x="2112920" y="162142"/>
                  </a:lnTo>
                  <a:lnTo>
                    <a:pt x="2114734" y="161435"/>
                  </a:lnTo>
                  <a:lnTo>
                    <a:pt x="2120135" y="160649"/>
                  </a:lnTo>
                  <a:lnTo>
                    <a:pt x="2122084" y="159170"/>
                  </a:lnTo>
                  <a:lnTo>
                    <a:pt x="2123382" y="156913"/>
                  </a:lnTo>
                  <a:lnTo>
                    <a:pt x="2125468" y="150235"/>
                  </a:lnTo>
                  <a:lnTo>
                    <a:pt x="2126908" y="149686"/>
                  </a:lnTo>
                  <a:lnTo>
                    <a:pt x="2135777" y="148735"/>
                  </a:lnTo>
                  <a:lnTo>
                    <a:pt x="2136321" y="149957"/>
                  </a:lnTo>
                  <a:lnTo>
                    <a:pt x="2136926" y="154701"/>
                  </a:lnTo>
                  <a:lnTo>
                    <a:pt x="2138358" y="156474"/>
                  </a:lnTo>
                  <a:lnTo>
                    <a:pt x="2140582" y="157656"/>
                  </a:lnTo>
                  <a:lnTo>
                    <a:pt x="2147209" y="159553"/>
                  </a:lnTo>
                  <a:lnTo>
                    <a:pt x="2158538" y="169821"/>
                  </a:lnTo>
                  <a:lnTo>
                    <a:pt x="2159116" y="171634"/>
                  </a:lnTo>
                  <a:lnTo>
                    <a:pt x="2159758" y="177035"/>
                  </a:lnTo>
                  <a:lnTo>
                    <a:pt x="2161198" y="178984"/>
                  </a:lnTo>
                  <a:lnTo>
                    <a:pt x="2163429" y="180283"/>
                  </a:lnTo>
                  <a:lnTo>
                    <a:pt x="2166186" y="181149"/>
                  </a:lnTo>
                  <a:lnTo>
                    <a:pt x="2168025" y="182996"/>
                  </a:lnTo>
                  <a:lnTo>
                    <a:pt x="2169250" y="185498"/>
                  </a:lnTo>
                  <a:lnTo>
                    <a:pt x="2170611" y="191664"/>
                  </a:lnTo>
                  <a:lnTo>
                    <a:pt x="2171216" y="198637"/>
                  </a:lnTo>
                  <a:lnTo>
                    <a:pt x="2172648" y="202275"/>
                  </a:lnTo>
                  <a:lnTo>
                    <a:pt x="2179460" y="213463"/>
                  </a:lnTo>
                  <a:lnTo>
                    <a:pt x="2181499" y="221026"/>
                  </a:lnTo>
                  <a:lnTo>
                    <a:pt x="2182916" y="240037"/>
                  </a:lnTo>
                  <a:lnTo>
                    <a:pt x="2183102" y="259081"/>
                  </a:lnTo>
                  <a:lnTo>
                    <a:pt x="2183118" y="266701"/>
                  </a:lnTo>
                  <a:lnTo>
                    <a:pt x="2184393" y="270511"/>
                  </a:lnTo>
                  <a:lnTo>
                    <a:pt x="2190984" y="281940"/>
                  </a:lnTo>
                  <a:lnTo>
                    <a:pt x="2192970" y="289561"/>
                  </a:lnTo>
                  <a:lnTo>
                    <a:pt x="2194090" y="307058"/>
                  </a:lnTo>
                  <a:lnTo>
                    <a:pt x="2194468" y="326601"/>
                  </a:lnTo>
                  <a:lnTo>
                    <a:pt x="2194561" y="447848"/>
                  </a:lnTo>
                  <a:lnTo>
                    <a:pt x="2193291" y="452236"/>
                  </a:lnTo>
                  <a:lnTo>
                    <a:pt x="2186705" y="464478"/>
                  </a:lnTo>
                  <a:lnTo>
                    <a:pt x="2184719" y="472288"/>
                  </a:lnTo>
                  <a:lnTo>
                    <a:pt x="2183601" y="489893"/>
                  </a:lnTo>
                  <a:lnTo>
                    <a:pt x="2183224" y="509472"/>
                  </a:lnTo>
                  <a:lnTo>
                    <a:pt x="2183132" y="552438"/>
                  </a:lnTo>
                  <a:lnTo>
                    <a:pt x="2184402" y="554982"/>
                  </a:lnTo>
                  <a:lnTo>
                    <a:pt x="2186517" y="556678"/>
                  </a:lnTo>
                  <a:lnTo>
                    <a:pt x="2189199" y="557809"/>
                  </a:lnTo>
                  <a:lnTo>
                    <a:pt x="2190986" y="559833"/>
                  </a:lnTo>
                  <a:lnTo>
                    <a:pt x="2192177" y="562452"/>
                  </a:lnTo>
                  <a:lnTo>
                    <a:pt x="2193501" y="568749"/>
                  </a:lnTo>
                  <a:lnTo>
                    <a:pt x="2194421" y="580812"/>
                  </a:lnTo>
                  <a:lnTo>
                    <a:pt x="2205516" y="593834"/>
                  </a:lnTo>
                  <a:lnTo>
                    <a:pt x="2216937" y="605306"/>
                  </a:lnTo>
                  <a:lnTo>
                    <a:pt x="2223345" y="605647"/>
                  </a:lnTo>
                  <a:lnTo>
                    <a:pt x="2225180" y="604425"/>
                  </a:lnTo>
                  <a:lnTo>
                    <a:pt x="2226404" y="602340"/>
                  </a:lnTo>
                  <a:lnTo>
                    <a:pt x="2228367" y="595937"/>
                  </a:lnTo>
                  <a:lnTo>
                    <a:pt x="2245865" y="577374"/>
                  </a:lnTo>
                  <a:lnTo>
                    <a:pt x="2247814" y="574146"/>
                  </a:lnTo>
                  <a:lnTo>
                    <a:pt x="2249978" y="567173"/>
                  </a:lnTo>
                  <a:lnTo>
                    <a:pt x="2251826" y="564805"/>
                  </a:lnTo>
                  <a:lnTo>
                    <a:pt x="2254327" y="563227"/>
                  </a:lnTo>
                  <a:lnTo>
                    <a:pt x="2257265" y="562175"/>
                  </a:lnTo>
                  <a:lnTo>
                    <a:pt x="2259223" y="560203"/>
                  </a:lnTo>
                  <a:lnTo>
                    <a:pt x="2260529" y="557619"/>
                  </a:lnTo>
                  <a:lnTo>
                    <a:pt x="2261400" y="554626"/>
                  </a:lnTo>
                  <a:lnTo>
                    <a:pt x="2265754" y="547914"/>
                  </a:lnTo>
                  <a:lnTo>
                    <a:pt x="2268693" y="544346"/>
                  </a:lnTo>
                  <a:lnTo>
                    <a:pt x="2270652" y="539428"/>
                  </a:lnTo>
                  <a:lnTo>
                    <a:pt x="2273410" y="521640"/>
                  </a:lnTo>
                  <a:lnTo>
                    <a:pt x="2274055" y="512087"/>
                  </a:lnTo>
                  <a:lnTo>
                    <a:pt x="2280486" y="493501"/>
                  </a:lnTo>
                  <a:lnTo>
                    <a:pt x="2286181" y="473590"/>
                  </a:lnTo>
                  <a:lnTo>
                    <a:pt x="2291584" y="465331"/>
                  </a:lnTo>
                  <a:lnTo>
                    <a:pt x="2294832" y="454041"/>
                  </a:lnTo>
                  <a:lnTo>
                    <a:pt x="2296661" y="436791"/>
                  </a:lnTo>
                  <a:lnTo>
                    <a:pt x="2296918" y="432164"/>
                  </a:lnTo>
                  <a:lnTo>
                    <a:pt x="2303346" y="413517"/>
                  </a:lnTo>
                  <a:lnTo>
                    <a:pt x="2309041" y="392315"/>
                  </a:lnTo>
                  <a:lnTo>
                    <a:pt x="2316393" y="373487"/>
                  </a:lnTo>
                  <a:lnTo>
                    <a:pt x="2319136" y="359301"/>
                  </a:lnTo>
                  <a:lnTo>
                    <a:pt x="2319777" y="351036"/>
                  </a:lnTo>
                  <a:lnTo>
                    <a:pt x="2321218" y="347054"/>
                  </a:lnTo>
                  <a:lnTo>
                    <a:pt x="2326206" y="339243"/>
                  </a:lnTo>
                  <a:lnTo>
                    <a:pt x="2329270" y="328152"/>
                  </a:lnTo>
                  <a:lnTo>
                    <a:pt x="2330994" y="311014"/>
                  </a:lnTo>
                  <a:lnTo>
                    <a:pt x="2331577" y="293845"/>
                  </a:lnTo>
                  <a:lnTo>
                    <a:pt x="2332894" y="289877"/>
                  </a:lnTo>
                  <a:lnTo>
                    <a:pt x="2339547" y="278224"/>
                  </a:lnTo>
                  <a:lnTo>
                    <a:pt x="2341550" y="270552"/>
                  </a:lnTo>
                  <a:lnTo>
                    <a:pt x="2342940" y="251466"/>
                  </a:lnTo>
                  <a:lnTo>
                    <a:pt x="2343010" y="247654"/>
                  </a:lnTo>
                  <a:lnTo>
                    <a:pt x="2344327" y="243843"/>
                  </a:lnTo>
                  <a:lnTo>
                    <a:pt x="2352979" y="230858"/>
                  </a:lnTo>
                  <a:lnTo>
                    <a:pt x="2353869" y="226217"/>
                  </a:lnTo>
                  <a:lnTo>
                    <a:pt x="2354106" y="223202"/>
                  </a:lnTo>
                  <a:lnTo>
                    <a:pt x="2355534" y="219921"/>
                  </a:lnTo>
                  <a:lnTo>
                    <a:pt x="2365527" y="206368"/>
                  </a:lnTo>
                  <a:lnTo>
                    <a:pt x="2376957" y="194797"/>
                  </a:lnTo>
                  <a:lnTo>
                    <a:pt x="2383366" y="194455"/>
                  </a:lnTo>
                  <a:lnTo>
                    <a:pt x="2385200" y="195677"/>
                  </a:lnTo>
                  <a:lnTo>
                    <a:pt x="2386424" y="197761"/>
                  </a:lnTo>
                  <a:lnTo>
                    <a:pt x="2388387" y="204164"/>
                  </a:lnTo>
                  <a:lnTo>
                    <a:pt x="2398669" y="215443"/>
                  </a:lnTo>
                  <a:lnTo>
                    <a:pt x="2399576" y="219790"/>
                  </a:lnTo>
                  <a:lnTo>
                    <a:pt x="2399817" y="222726"/>
                  </a:lnTo>
                  <a:lnTo>
                    <a:pt x="2401248" y="225954"/>
                  </a:lnTo>
                  <a:lnTo>
                    <a:pt x="2408060" y="236565"/>
                  </a:lnTo>
                  <a:lnTo>
                    <a:pt x="2410100" y="243994"/>
                  </a:lnTo>
                  <a:lnTo>
                    <a:pt x="2411247" y="261383"/>
                  </a:lnTo>
                  <a:lnTo>
                    <a:pt x="2412679" y="266966"/>
                  </a:lnTo>
                  <a:lnTo>
                    <a:pt x="2420714" y="285050"/>
                  </a:lnTo>
                  <a:lnTo>
                    <a:pt x="2422435" y="300360"/>
                  </a:lnTo>
                  <a:lnTo>
                    <a:pt x="2422945" y="317596"/>
                  </a:lnTo>
                  <a:lnTo>
                    <a:pt x="2423142" y="351733"/>
                  </a:lnTo>
                  <a:lnTo>
                    <a:pt x="2423160" y="455135"/>
                  </a:lnTo>
                  <a:lnTo>
                    <a:pt x="2421891" y="460903"/>
                  </a:lnTo>
                  <a:lnTo>
                    <a:pt x="2414113" y="479287"/>
                  </a:lnTo>
                  <a:lnTo>
                    <a:pt x="2412437" y="494648"/>
                  </a:lnTo>
                  <a:lnTo>
                    <a:pt x="2411940" y="511899"/>
                  </a:lnTo>
                  <a:lnTo>
                    <a:pt x="2411739" y="544735"/>
                  </a:lnTo>
                  <a:lnTo>
                    <a:pt x="2411732" y="563868"/>
                  </a:lnTo>
                  <a:lnTo>
                    <a:pt x="2413002" y="567682"/>
                  </a:lnTo>
                  <a:lnTo>
                    <a:pt x="2421572" y="580672"/>
                  </a:lnTo>
                  <a:lnTo>
                    <a:pt x="2422455" y="585314"/>
                  </a:lnTo>
                  <a:lnTo>
                    <a:pt x="2423119" y="603672"/>
                  </a:lnTo>
                  <a:lnTo>
                    <a:pt x="2424403" y="604378"/>
                  </a:lnTo>
                  <a:lnTo>
                    <a:pt x="2434451" y="605774"/>
                  </a:lnTo>
                  <a:lnTo>
                    <a:pt x="2451614" y="605790"/>
                  </a:lnTo>
                  <a:lnTo>
                    <a:pt x="2453560" y="604520"/>
                  </a:lnTo>
                  <a:lnTo>
                    <a:pt x="2454857" y="602403"/>
                  </a:lnTo>
                  <a:lnTo>
                    <a:pt x="2456298" y="596665"/>
                  </a:lnTo>
                  <a:lnTo>
                    <a:pt x="2457299" y="578922"/>
                  </a:lnTo>
                  <a:lnTo>
                    <a:pt x="2458620" y="575178"/>
                  </a:lnTo>
                  <a:lnTo>
                    <a:pt x="2465275" y="563842"/>
                  </a:lnTo>
                  <a:lnTo>
                    <a:pt x="2467278" y="556243"/>
                  </a:lnTo>
                  <a:lnTo>
                    <a:pt x="2468406" y="544825"/>
                  </a:lnTo>
                  <a:lnTo>
                    <a:pt x="2469834" y="541017"/>
                  </a:lnTo>
                  <a:lnTo>
                    <a:pt x="2476641" y="529589"/>
                  </a:lnTo>
                  <a:lnTo>
                    <a:pt x="2478680" y="521970"/>
                  </a:lnTo>
                  <a:lnTo>
                    <a:pt x="2479827" y="510540"/>
                  </a:lnTo>
                  <a:lnTo>
                    <a:pt x="2481258" y="506730"/>
                  </a:lnTo>
                  <a:lnTo>
                    <a:pt x="2488070" y="495300"/>
                  </a:lnTo>
                  <a:lnTo>
                    <a:pt x="2490110" y="487680"/>
                  </a:lnTo>
                  <a:lnTo>
                    <a:pt x="2491418" y="471171"/>
                  </a:lnTo>
                  <a:lnTo>
                    <a:pt x="2491699" y="443549"/>
                  </a:lnTo>
                  <a:lnTo>
                    <a:pt x="2491739" y="397871"/>
                  </a:lnTo>
                  <a:lnTo>
                    <a:pt x="2495127" y="385958"/>
                  </a:lnTo>
                  <a:lnTo>
                    <a:pt x="2499596" y="373467"/>
                  </a:lnTo>
                  <a:lnTo>
                    <a:pt x="2502465" y="355100"/>
                  </a:lnTo>
                  <a:lnTo>
                    <a:pt x="2502962" y="339742"/>
                  </a:lnTo>
                  <a:lnTo>
                    <a:pt x="2503167" y="293514"/>
                  </a:lnTo>
                  <a:lnTo>
                    <a:pt x="2504438" y="289656"/>
                  </a:lnTo>
                  <a:lnTo>
                    <a:pt x="2511025" y="278159"/>
                  </a:lnTo>
                  <a:lnTo>
                    <a:pt x="2514811" y="266709"/>
                  </a:lnTo>
                  <a:lnTo>
                    <a:pt x="2524302" y="253719"/>
                  </a:lnTo>
                  <a:lnTo>
                    <a:pt x="2525262" y="249077"/>
                  </a:lnTo>
                  <a:lnTo>
                    <a:pt x="2525518" y="246062"/>
                  </a:lnTo>
                  <a:lnTo>
                    <a:pt x="2526959" y="244051"/>
                  </a:lnTo>
                  <a:lnTo>
                    <a:pt x="2529189" y="242711"/>
                  </a:lnTo>
                  <a:lnTo>
                    <a:pt x="2531947" y="241818"/>
                  </a:lnTo>
                  <a:lnTo>
                    <a:pt x="2533784" y="239952"/>
                  </a:lnTo>
                  <a:lnTo>
                    <a:pt x="2535010" y="237438"/>
                  </a:lnTo>
                  <a:lnTo>
                    <a:pt x="2536976" y="230346"/>
                  </a:lnTo>
                  <a:lnTo>
                    <a:pt x="2538408" y="229764"/>
                  </a:lnTo>
                  <a:lnTo>
                    <a:pt x="2549073" y="228703"/>
                  </a:lnTo>
                  <a:lnTo>
                    <a:pt x="2558588" y="228614"/>
                  </a:lnTo>
                  <a:lnTo>
                    <a:pt x="2559166" y="229879"/>
                  </a:lnTo>
                  <a:lnTo>
                    <a:pt x="2559808" y="234672"/>
                  </a:lnTo>
                  <a:lnTo>
                    <a:pt x="2561249" y="236458"/>
                  </a:lnTo>
                  <a:lnTo>
                    <a:pt x="2563480" y="237649"/>
                  </a:lnTo>
                  <a:lnTo>
                    <a:pt x="2566237" y="238443"/>
                  </a:lnTo>
                  <a:lnTo>
                    <a:pt x="2568075" y="240242"/>
                  </a:lnTo>
                  <a:lnTo>
                    <a:pt x="2569299" y="242712"/>
                  </a:lnTo>
                  <a:lnTo>
                    <a:pt x="2571267" y="249732"/>
                  </a:lnTo>
                  <a:lnTo>
                    <a:pt x="2579510" y="260244"/>
                  </a:lnTo>
                  <a:lnTo>
                    <a:pt x="2581550" y="267217"/>
                  </a:lnTo>
                  <a:lnTo>
                    <a:pt x="2582966" y="285819"/>
                  </a:lnTo>
                  <a:lnTo>
                    <a:pt x="2583139" y="301004"/>
                  </a:lnTo>
                  <a:lnTo>
                    <a:pt x="2589236" y="318492"/>
                  </a:lnTo>
                  <a:lnTo>
                    <a:pt x="2593018" y="333693"/>
                  </a:lnTo>
                  <a:lnTo>
                    <a:pt x="2594295" y="351477"/>
                  </a:lnTo>
                  <a:lnTo>
                    <a:pt x="2594569" y="379370"/>
                  </a:lnTo>
                  <a:lnTo>
                    <a:pt x="2594609" y="425089"/>
                  </a:lnTo>
                  <a:lnTo>
                    <a:pt x="2593340" y="429443"/>
                  </a:lnTo>
                  <a:lnTo>
                    <a:pt x="2586755" y="442908"/>
                  </a:lnTo>
                  <a:lnTo>
                    <a:pt x="2584240" y="461150"/>
                  </a:lnTo>
                  <a:lnTo>
                    <a:pt x="2583390" y="479336"/>
                  </a:lnTo>
                  <a:lnTo>
                    <a:pt x="2583222" y="495157"/>
                  </a:lnTo>
                  <a:lnTo>
                    <a:pt x="2583182" y="540546"/>
                  </a:lnTo>
                  <a:lnTo>
                    <a:pt x="2584452" y="544514"/>
                  </a:lnTo>
                  <a:lnTo>
                    <a:pt x="2591036" y="556167"/>
                  </a:lnTo>
                  <a:lnTo>
                    <a:pt x="2593022" y="563838"/>
                  </a:lnTo>
                  <a:lnTo>
                    <a:pt x="2594401" y="582925"/>
                  </a:lnTo>
                  <a:lnTo>
                    <a:pt x="2594583" y="601980"/>
                  </a:lnTo>
                  <a:lnTo>
                    <a:pt x="2594609" y="626393"/>
                  </a:lnTo>
                  <a:lnTo>
                    <a:pt x="2597997" y="631034"/>
                  </a:lnTo>
                  <a:lnTo>
                    <a:pt x="2605901" y="639923"/>
                  </a:lnTo>
                  <a:lnTo>
                    <a:pt x="2615869" y="640067"/>
                  </a:lnTo>
                  <a:lnTo>
                    <a:pt x="2627171" y="630238"/>
                  </a:lnTo>
                  <a:lnTo>
                    <a:pt x="2627748" y="628439"/>
                  </a:lnTo>
                  <a:lnTo>
                    <a:pt x="2628389" y="623053"/>
                  </a:lnTo>
                  <a:lnTo>
                    <a:pt x="2629829" y="619839"/>
                  </a:lnTo>
                  <a:lnTo>
                    <a:pt x="2636655" y="609247"/>
                  </a:lnTo>
                  <a:lnTo>
                    <a:pt x="2638697" y="601824"/>
                  </a:lnTo>
                  <a:lnTo>
                    <a:pt x="2639846" y="590504"/>
                  </a:lnTo>
                  <a:lnTo>
                    <a:pt x="2641278" y="586710"/>
                  </a:lnTo>
                  <a:lnTo>
                    <a:pt x="2646255" y="579107"/>
                  </a:lnTo>
                  <a:lnTo>
                    <a:pt x="2649314" y="568108"/>
                  </a:lnTo>
                  <a:lnTo>
                    <a:pt x="2650129" y="561619"/>
                  </a:lnTo>
                  <a:lnTo>
                    <a:pt x="2654422" y="551022"/>
                  </a:lnTo>
                  <a:lnTo>
                    <a:pt x="2657345" y="546418"/>
                  </a:lnTo>
                  <a:lnTo>
                    <a:pt x="2660592" y="534529"/>
                  </a:lnTo>
                  <a:lnTo>
                    <a:pt x="2662421" y="516943"/>
                  </a:lnTo>
                  <a:lnTo>
                    <a:pt x="2662677" y="512269"/>
                  </a:lnTo>
                  <a:lnTo>
                    <a:pt x="2664118" y="507883"/>
                  </a:lnTo>
                  <a:lnTo>
                    <a:pt x="2669106" y="499623"/>
                  </a:lnTo>
                  <a:lnTo>
                    <a:pt x="2672170" y="488331"/>
                  </a:lnTo>
                  <a:lnTo>
                    <a:pt x="2673532" y="474847"/>
                  </a:lnTo>
                  <a:lnTo>
                    <a:pt x="2674136" y="460386"/>
                  </a:lnTo>
                  <a:lnTo>
                    <a:pt x="2675568" y="454244"/>
                  </a:lnTo>
                  <a:lnTo>
                    <a:pt x="2682380" y="438262"/>
                  </a:lnTo>
                  <a:lnTo>
                    <a:pt x="2684963" y="419275"/>
                  </a:lnTo>
                  <a:lnTo>
                    <a:pt x="2685567" y="409441"/>
                  </a:lnTo>
                  <a:lnTo>
                    <a:pt x="2686998" y="405041"/>
                  </a:lnTo>
                  <a:lnTo>
                    <a:pt x="2691976" y="396765"/>
                  </a:lnTo>
                  <a:lnTo>
                    <a:pt x="2695034" y="385467"/>
                  </a:lnTo>
                  <a:lnTo>
                    <a:pt x="2696756" y="368213"/>
                  </a:lnTo>
                  <a:lnTo>
                    <a:pt x="2696997" y="363586"/>
                  </a:lnTo>
                  <a:lnTo>
                    <a:pt x="2698429" y="359230"/>
                  </a:lnTo>
                  <a:lnTo>
                    <a:pt x="2705240" y="347034"/>
                  </a:lnTo>
                  <a:lnTo>
                    <a:pt x="2707279" y="339234"/>
                  </a:lnTo>
                  <a:lnTo>
                    <a:pt x="2708427" y="327703"/>
                  </a:lnTo>
                  <a:lnTo>
                    <a:pt x="2709858" y="323879"/>
                  </a:lnTo>
                  <a:lnTo>
                    <a:pt x="2716670" y="312429"/>
                  </a:lnTo>
                  <a:lnTo>
                    <a:pt x="2720523" y="300993"/>
                  </a:lnTo>
                  <a:lnTo>
                    <a:pt x="2727873" y="289561"/>
                  </a:lnTo>
                  <a:lnTo>
                    <a:pt x="2731258" y="276579"/>
                  </a:lnTo>
                  <a:lnTo>
                    <a:pt x="2741566" y="264678"/>
                  </a:lnTo>
                  <a:lnTo>
                    <a:pt x="2754118" y="251978"/>
                  </a:lnTo>
                  <a:lnTo>
                    <a:pt x="2765576" y="251474"/>
                  </a:lnTo>
                  <a:lnTo>
                    <a:pt x="2783075" y="268488"/>
                  </a:lnTo>
                  <a:lnTo>
                    <a:pt x="2785023" y="271702"/>
                  </a:lnTo>
                  <a:lnTo>
                    <a:pt x="2789036" y="282294"/>
                  </a:lnTo>
                  <a:lnTo>
                    <a:pt x="2796434" y="293475"/>
                  </a:lnTo>
                  <a:lnTo>
                    <a:pt x="2798610" y="301037"/>
                  </a:lnTo>
                  <a:lnTo>
                    <a:pt x="2800006" y="317510"/>
                  </a:lnTo>
                  <a:lnTo>
                    <a:pt x="2800283" y="340519"/>
                  </a:lnTo>
                  <a:lnTo>
                    <a:pt x="2800337" y="357670"/>
                  </a:lnTo>
                  <a:lnTo>
                    <a:pt x="2803732" y="368938"/>
                  </a:lnTo>
                  <a:lnTo>
                    <a:pt x="2808203" y="381142"/>
                  </a:lnTo>
                  <a:lnTo>
                    <a:pt x="2810721" y="396424"/>
                  </a:lnTo>
                  <a:lnTo>
                    <a:pt x="2811467" y="415204"/>
                  </a:lnTo>
                  <a:lnTo>
                    <a:pt x="2811688" y="430646"/>
                  </a:lnTo>
                  <a:lnTo>
                    <a:pt x="2811781" y="605163"/>
                  </a:lnTo>
                  <a:lnTo>
                    <a:pt x="2823071" y="617076"/>
                  </a:lnTo>
                  <a:lnTo>
                    <a:pt x="2844469" y="617221"/>
                  </a:lnTo>
                  <a:lnTo>
                    <a:pt x="2845003" y="615951"/>
                  </a:lnTo>
                  <a:lnTo>
                    <a:pt x="2845931" y="607379"/>
                  </a:lnTo>
                  <a:lnTo>
                    <a:pt x="2853898" y="596979"/>
                  </a:lnTo>
                  <a:lnTo>
                    <a:pt x="2855900" y="590021"/>
                  </a:lnTo>
                  <a:lnTo>
                    <a:pt x="2857290" y="571431"/>
                  </a:lnTo>
                  <a:lnTo>
                    <a:pt x="2857360" y="567644"/>
                  </a:lnTo>
                  <a:lnTo>
                    <a:pt x="2858677" y="563849"/>
                  </a:lnTo>
                  <a:lnTo>
                    <a:pt x="2865328" y="552442"/>
                  </a:lnTo>
                  <a:lnTo>
                    <a:pt x="2867329" y="544826"/>
                  </a:lnTo>
                  <a:lnTo>
                    <a:pt x="2868456" y="527331"/>
                  </a:lnTo>
                  <a:lnTo>
                    <a:pt x="2869884" y="521734"/>
                  </a:lnTo>
                  <a:lnTo>
                    <a:pt x="2876692" y="506520"/>
                  </a:lnTo>
                  <a:lnTo>
                    <a:pt x="2878730" y="493513"/>
                  </a:lnTo>
                  <a:lnTo>
                    <a:pt x="2879635" y="479266"/>
                  </a:lnTo>
                  <a:lnTo>
                    <a:pt x="2879877" y="471911"/>
                  </a:lnTo>
                  <a:lnTo>
                    <a:pt x="2883533" y="456965"/>
                  </a:lnTo>
                  <a:lnTo>
                    <a:pt x="2889344" y="437657"/>
                  </a:lnTo>
                  <a:lnTo>
                    <a:pt x="2891066" y="420507"/>
                  </a:lnTo>
                  <a:lnTo>
                    <a:pt x="2891576" y="402725"/>
                  </a:lnTo>
                  <a:lnTo>
                    <a:pt x="2891647" y="398023"/>
                  </a:lnTo>
                  <a:lnTo>
                    <a:pt x="2895114" y="386026"/>
                  </a:lnTo>
                  <a:lnTo>
                    <a:pt x="2899617" y="373497"/>
                  </a:lnTo>
                  <a:lnTo>
                    <a:pt x="2902509" y="355106"/>
                  </a:lnTo>
                  <a:lnTo>
                    <a:pt x="2902746" y="351038"/>
                  </a:lnTo>
                  <a:lnTo>
                    <a:pt x="2909148" y="333176"/>
                  </a:lnTo>
                  <a:lnTo>
                    <a:pt x="2913020" y="317864"/>
                  </a:lnTo>
                  <a:lnTo>
                    <a:pt x="2914167" y="305285"/>
                  </a:lnTo>
                  <a:lnTo>
                    <a:pt x="2915598" y="301313"/>
                  </a:lnTo>
                  <a:lnTo>
                    <a:pt x="2922410" y="289656"/>
                  </a:lnTo>
                  <a:lnTo>
                    <a:pt x="2924450" y="281983"/>
                  </a:lnTo>
                  <a:lnTo>
                    <a:pt x="2926264" y="279429"/>
                  </a:lnTo>
                  <a:lnTo>
                    <a:pt x="2928742" y="277726"/>
                  </a:lnTo>
                  <a:lnTo>
                    <a:pt x="2931665" y="276591"/>
                  </a:lnTo>
                  <a:lnTo>
                    <a:pt x="2933614" y="274564"/>
                  </a:lnTo>
                  <a:lnTo>
                    <a:pt x="2934913" y="271943"/>
                  </a:lnTo>
                  <a:lnTo>
                    <a:pt x="2935779" y="268925"/>
                  </a:lnTo>
                  <a:lnTo>
                    <a:pt x="2940127" y="262186"/>
                  </a:lnTo>
                  <a:lnTo>
                    <a:pt x="2948425" y="252088"/>
                  </a:lnTo>
                  <a:lnTo>
                    <a:pt x="2971317" y="251461"/>
                  </a:lnTo>
                  <a:lnTo>
                    <a:pt x="2977726" y="257529"/>
                  </a:lnTo>
                  <a:lnTo>
                    <a:pt x="2979560" y="260586"/>
                  </a:lnTo>
                  <a:lnTo>
                    <a:pt x="2982747" y="272261"/>
                  </a:lnTo>
                  <a:lnTo>
                    <a:pt x="2983189" y="290049"/>
                  </a:lnTo>
                  <a:lnTo>
                    <a:pt x="2984472" y="293696"/>
                  </a:lnTo>
                  <a:lnTo>
                    <a:pt x="2991077" y="304897"/>
                  </a:lnTo>
                  <a:lnTo>
                    <a:pt x="2993068" y="312464"/>
                  </a:lnTo>
                  <a:lnTo>
                    <a:pt x="2994451" y="331476"/>
                  </a:lnTo>
                  <a:lnTo>
                    <a:pt x="2994633" y="350521"/>
                  </a:lnTo>
                  <a:lnTo>
                    <a:pt x="2994660" y="403861"/>
                  </a:lnTo>
                  <a:lnTo>
                    <a:pt x="2993391" y="407670"/>
                  </a:lnTo>
                  <a:lnTo>
                    <a:pt x="2986805" y="419100"/>
                  </a:lnTo>
                  <a:lnTo>
                    <a:pt x="2984819" y="426721"/>
                  </a:lnTo>
                  <a:lnTo>
                    <a:pt x="2983324" y="445535"/>
                  </a:lnTo>
                  <a:lnTo>
                    <a:pt x="2983272" y="451169"/>
                  </a:lnTo>
                  <a:lnTo>
                    <a:pt x="2981988" y="454449"/>
                  </a:lnTo>
                  <a:lnTo>
                    <a:pt x="2975384" y="465134"/>
                  </a:lnTo>
                  <a:lnTo>
                    <a:pt x="2972272" y="477844"/>
                  </a:lnTo>
                  <a:lnTo>
                    <a:pt x="2971841" y="495775"/>
                  </a:lnTo>
                  <a:lnTo>
                    <a:pt x="2971813" y="506871"/>
                  </a:lnTo>
                  <a:lnTo>
                    <a:pt x="2970538" y="510634"/>
                  </a:lnTo>
                  <a:lnTo>
                    <a:pt x="2965736" y="518202"/>
                  </a:lnTo>
                  <a:lnTo>
                    <a:pt x="2965218" y="521998"/>
                  </a:lnTo>
                  <a:lnTo>
                    <a:pt x="2966142" y="525799"/>
                  </a:lnTo>
                  <a:lnTo>
                    <a:pt x="2968028" y="529603"/>
                  </a:lnTo>
                  <a:lnTo>
                    <a:pt x="2968016" y="533409"/>
                  </a:lnTo>
                  <a:lnTo>
                    <a:pt x="2966737" y="537216"/>
                  </a:lnTo>
                  <a:lnTo>
                    <a:pt x="2961628" y="546383"/>
                  </a:lnTo>
                  <a:lnTo>
                    <a:pt x="2960743" y="554040"/>
                  </a:lnTo>
                  <a:lnTo>
                    <a:pt x="2960420" y="571710"/>
                  </a:lnTo>
                  <a:lnTo>
                    <a:pt x="2960403" y="575450"/>
                  </a:lnTo>
                  <a:lnTo>
                    <a:pt x="2961662" y="577944"/>
                  </a:lnTo>
                  <a:lnTo>
                    <a:pt x="2963771" y="579606"/>
                  </a:lnTo>
                  <a:lnTo>
                    <a:pt x="2966448" y="580714"/>
                  </a:lnTo>
                  <a:lnTo>
                    <a:pt x="2968232" y="582723"/>
                  </a:lnTo>
                  <a:lnTo>
                    <a:pt x="2969421" y="585332"/>
                  </a:lnTo>
                  <a:lnTo>
                    <a:pt x="2970744" y="591618"/>
                  </a:lnTo>
                  <a:lnTo>
                    <a:pt x="2971783" y="608898"/>
                  </a:lnTo>
                  <a:lnTo>
                    <a:pt x="2971788" y="611672"/>
                  </a:lnTo>
                  <a:lnTo>
                    <a:pt x="2973062" y="613522"/>
                  </a:lnTo>
                  <a:lnTo>
                    <a:pt x="2975182" y="614755"/>
                  </a:lnTo>
                  <a:lnTo>
                    <a:pt x="2981641" y="616733"/>
                  </a:lnTo>
                  <a:lnTo>
                    <a:pt x="2988827" y="617076"/>
                  </a:lnTo>
                  <a:lnTo>
                    <a:pt x="2990772" y="618394"/>
                  </a:lnTo>
                  <a:lnTo>
                    <a:pt x="2992068" y="620543"/>
                  </a:lnTo>
                  <a:lnTo>
                    <a:pt x="2994149" y="627049"/>
                  </a:lnTo>
                  <a:lnTo>
                    <a:pt x="2995589" y="627583"/>
                  </a:lnTo>
                  <a:lnTo>
                    <a:pt x="3008752" y="628588"/>
                  </a:lnTo>
                  <a:lnTo>
                    <a:pt x="3011675" y="628609"/>
                  </a:lnTo>
                  <a:lnTo>
                    <a:pt x="3013623" y="627353"/>
                  </a:lnTo>
                  <a:lnTo>
                    <a:pt x="3014923" y="625245"/>
                  </a:lnTo>
                  <a:lnTo>
                    <a:pt x="3017008" y="618805"/>
                  </a:lnTo>
                  <a:lnTo>
                    <a:pt x="3018449" y="618277"/>
                  </a:lnTo>
                  <a:lnTo>
                    <a:pt x="3023437" y="617690"/>
                  </a:lnTo>
                  <a:lnTo>
                    <a:pt x="3025275" y="616263"/>
                  </a:lnTo>
                  <a:lnTo>
                    <a:pt x="3026499" y="614043"/>
                  </a:lnTo>
                  <a:lnTo>
                    <a:pt x="3027316" y="611292"/>
                  </a:lnTo>
                  <a:lnTo>
                    <a:pt x="3029131" y="609458"/>
                  </a:lnTo>
                  <a:lnTo>
                    <a:pt x="3031611" y="608235"/>
                  </a:lnTo>
                  <a:lnTo>
                    <a:pt x="3034535" y="607421"/>
                  </a:lnTo>
                  <a:lnTo>
                    <a:pt x="3036482" y="605607"/>
                  </a:lnTo>
                  <a:lnTo>
                    <a:pt x="3037782" y="603128"/>
                  </a:lnTo>
                  <a:lnTo>
                    <a:pt x="3039226" y="596987"/>
                  </a:lnTo>
                  <a:lnTo>
                    <a:pt x="3040229" y="578965"/>
                  </a:lnTo>
                  <a:lnTo>
                    <a:pt x="3040367" y="556247"/>
                  </a:lnTo>
                  <a:lnTo>
                    <a:pt x="3041642" y="552442"/>
                  </a:lnTo>
                  <a:lnTo>
                    <a:pt x="3046445" y="544826"/>
                  </a:lnTo>
                  <a:lnTo>
                    <a:pt x="3046963" y="541018"/>
                  </a:lnTo>
                  <a:lnTo>
                    <a:pt x="3046039" y="537209"/>
                  </a:lnTo>
                  <a:lnTo>
                    <a:pt x="3040381" y="525780"/>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8" name="SMARTPenAnnotation5"/>
            <p:cNvSpPr/>
            <p:nvPr/>
          </p:nvSpPr>
          <p:spPr bwMode="auto">
            <a:xfrm>
              <a:off x="7235190" y="5509261"/>
              <a:ext cx="720090" cy="365758"/>
            </a:xfrm>
            <a:custGeom>
              <a:avLst/>
              <a:gdLst/>
              <a:ahLst/>
              <a:cxnLst/>
              <a:rect l="0" t="0" r="0" b="0"/>
              <a:pathLst>
                <a:path w="720090" h="365758">
                  <a:moveTo>
                    <a:pt x="11429" y="342898"/>
                  </a:moveTo>
                  <a:lnTo>
                    <a:pt x="12" y="342898"/>
                  </a:lnTo>
                  <a:lnTo>
                    <a:pt x="0" y="281795"/>
                  </a:lnTo>
                  <a:lnTo>
                    <a:pt x="1270" y="278033"/>
                  </a:lnTo>
                  <a:lnTo>
                    <a:pt x="7855" y="266670"/>
                  </a:lnTo>
                  <a:lnTo>
                    <a:pt x="9841" y="259066"/>
                  </a:lnTo>
                  <a:lnTo>
                    <a:pt x="10724" y="248066"/>
                  </a:lnTo>
                  <a:lnTo>
                    <a:pt x="11115" y="235981"/>
                  </a:lnTo>
                  <a:lnTo>
                    <a:pt x="11337" y="220767"/>
                  </a:lnTo>
                  <a:lnTo>
                    <a:pt x="11417" y="192227"/>
                  </a:lnTo>
                  <a:lnTo>
                    <a:pt x="12691" y="187841"/>
                  </a:lnTo>
                  <a:lnTo>
                    <a:pt x="17494" y="179581"/>
                  </a:lnTo>
                  <a:lnTo>
                    <a:pt x="20475" y="168290"/>
                  </a:lnTo>
                  <a:lnTo>
                    <a:pt x="21270" y="161722"/>
                  </a:lnTo>
                  <a:lnTo>
                    <a:pt x="22153" y="151039"/>
                  </a:lnTo>
                  <a:lnTo>
                    <a:pt x="22388" y="146412"/>
                  </a:lnTo>
                  <a:lnTo>
                    <a:pt x="23816" y="142058"/>
                  </a:lnTo>
                  <a:lnTo>
                    <a:pt x="28788" y="133832"/>
                  </a:lnTo>
                  <a:lnTo>
                    <a:pt x="35232" y="122557"/>
                  </a:lnTo>
                  <a:lnTo>
                    <a:pt x="38727" y="115994"/>
                  </a:lnTo>
                  <a:lnTo>
                    <a:pt x="42612" y="105315"/>
                  </a:lnTo>
                  <a:lnTo>
                    <a:pt x="43648" y="100689"/>
                  </a:lnTo>
                  <a:lnTo>
                    <a:pt x="48186" y="92164"/>
                  </a:lnTo>
                  <a:lnTo>
                    <a:pt x="51173" y="88112"/>
                  </a:lnTo>
                  <a:lnTo>
                    <a:pt x="54493" y="80223"/>
                  </a:lnTo>
                  <a:lnTo>
                    <a:pt x="55379" y="76342"/>
                  </a:lnTo>
                  <a:lnTo>
                    <a:pt x="59749" y="68642"/>
                  </a:lnTo>
                  <a:lnTo>
                    <a:pt x="62693" y="64811"/>
                  </a:lnTo>
                  <a:lnTo>
                    <a:pt x="65963" y="57167"/>
                  </a:lnTo>
                  <a:lnTo>
                    <a:pt x="66835" y="53351"/>
                  </a:lnTo>
                  <a:lnTo>
                    <a:pt x="71191" y="45724"/>
                  </a:lnTo>
                  <a:lnTo>
                    <a:pt x="74131" y="41912"/>
                  </a:lnTo>
                  <a:lnTo>
                    <a:pt x="77396" y="34290"/>
                  </a:lnTo>
                  <a:lnTo>
                    <a:pt x="78268" y="30480"/>
                  </a:lnTo>
                  <a:lnTo>
                    <a:pt x="82622" y="22859"/>
                  </a:lnTo>
                  <a:lnTo>
                    <a:pt x="85561" y="19049"/>
                  </a:lnTo>
                  <a:lnTo>
                    <a:pt x="88790" y="16509"/>
                  </a:lnTo>
                  <a:lnTo>
                    <a:pt x="92214" y="14815"/>
                  </a:lnTo>
                  <a:lnTo>
                    <a:pt x="95765" y="13687"/>
                  </a:lnTo>
                  <a:lnTo>
                    <a:pt x="98133" y="11664"/>
                  </a:lnTo>
                  <a:lnTo>
                    <a:pt x="99712" y="9045"/>
                  </a:lnTo>
                  <a:lnTo>
                    <a:pt x="100765" y="6030"/>
                  </a:lnTo>
                  <a:lnTo>
                    <a:pt x="102736" y="4019"/>
                  </a:lnTo>
                  <a:lnTo>
                    <a:pt x="105321" y="2679"/>
                  </a:lnTo>
                  <a:lnTo>
                    <a:pt x="112526" y="528"/>
                  </a:lnTo>
                  <a:lnTo>
                    <a:pt x="134546" y="5"/>
                  </a:lnTo>
                  <a:lnTo>
                    <a:pt x="136643" y="0"/>
                  </a:lnTo>
                  <a:lnTo>
                    <a:pt x="143074" y="6066"/>
                  </a:lnTo>
                  <a:lnTo>
                    <a:pt x="146183" y="7854"/>
                  </a:lnTo>
                  <a:lnTo>
                    <a:pt x="157947" y="10957"/>
                  </a:lnTo>
                  <a:lnTo>
                    <a:pt x="165473" y="17357"/>
                  </a:lnTo>
                  <a:lnTo>
                    <a:pt x="167465" y="20461"/>
                  </a:lnTo>
                  <a:lnTo>
                    <a:pt x="170663" y="31181"/>
                  </a:lnTo>
                  <a:lnTo>
                    <a:pt x="170925" y="32217"/>
                  </a:lnTo>
                  <a:lnTo>
                    <a:pt x="171294" y="39742"/>
                  </a:lnTo>
                  <a:lnTo>
                    <a:pt x="172616" y="43005"/>
                  </a:lnTo>
                  <a:lnTo>
                    <a:pt x="179274" y="53663"/>
                  </a:lnTo>
                  <a:lnTo>
                    <a:pt x="181277" y="61102"/>
                  </a:lnTo>
                  <a:lnTo>
                    <a:pt x="182405" y="72431"/>
                  </a:lnTo>
                  <a:lnTo>
                    <a:pt x="186055" y="83414"/>
                  </a:lnTo>
                  <a:lnTo>
                    <a:pt x="188807" y="89899"/>
                  </a:lnTo>
                  <a:lnTo>
                    <a:pt x="191864" y="100491"/>
                  </a:lnTo>
                  <a:lnTo>
                    <a:pt x="192679" y="105093"/>
                  </a:lnTo>
                  <a:lnTo>
                    <a:pt x="196971" y="113594"/>
                  </a:lnTo>
                  <a:lnTo>
                    <a:pt x="199894" y="117638"/>
                  </a:lnTo>
                  <a:lnTo>
                    <a:pt x="203142" y="125520"/>
                  </a:lnTo>
                  <a:lnTo>
                    <a:pt x="204008" y="129399"/>
                  </a:lnTo>
                  <a:lnTo>
                    <a:pt x="208356" y="137097"/>
                  </a:lnTo>
                  <a:lnTo>
                    <a:pt x="211294" y="140927"/>
                  </a:lnTo>
                  <a:lnTo>
                    <a:pt x="214558" y="148570"/>
                  </a:lnTo>
                  <a:lnTo>
                    <a:pt x="217279" y="157470"/>
                  </a:lnTo>
                  <a:lnTo>
                    <a:pt x="219783" y="163400"/>
                  </a:lnTo>
                  <a:lnTo>
                    <a:pt x="222722" y="169893"/>
                  </a:lnTo>
                  <a:lnTo>
                    <a:pt x="225987" y="180494"/>
                  </a:lnTo>
                  <a:lnTo>
                    <a:pt x="226857" y="185099"/>
                  </a:lnTo>
                  <a:lnTo>
                    <a:pt x="231212" y="193602"/>
                  </a:lnTo>
                  <a:lnTo>
                    <a:pt x="234151" y="197648"/>
                  </a:lnTo>
                  <a:lnTo>
                    <a:pt x="237417" y="205529"/>
                  </a:lnTo>
                  <a:lnTo>
                    <a:pt x="238287" y="209409"/>
                  </a:lnTo>
                  <a:lnTo>
                    <a:pt x="242642" y="217107"/>
                  </a:lnTo>
                  <a:lnTo>
                    <a:pt x="245582" y="220937"/>
                  </a:lnTo>
                  <a:lnTo>
                    <a:pt x="248846" y="228580"/>
                  </a:lnTo>
                  <a:lnTo>
                    <a:pt x="249718" y="232396"/>
                  </a:lnTo>
                  <a:lnTo>
                    <a:pt x="254072" y="240023"/>
                  </a:lnTo>
                  <a:lnTo>
                    <a:pt x="257011" y="243835"/>
                  </a:lnTo>
                  <a:lnTo>
                    <a:pt x="260277" y="251457"/>
                  </a:lnTo>
                  <a:lnTo>
                    <a:pt x="261147" y="255267"/>
                  </a:lnTo>
                  <a:lnTo>
                    <a:pt x="265502" y="262888"/>
                  </a:lnTo>
                  <a:lnTo>
                    <a:pt x="271671" y="270508"/>
                  </a:lnTo>
                  <a:lnTo>
                    <a:pt x="278645" y="278129"/>
                  </a:lnTo>
                  <a:lnTo>
                    <a:pt x="281014" y="281938"/>
                  </a:lnTo>
                  <a:lnTo>
                    <a:pt x="283644" y="289559"/>
                  </a:lnTo>
                  <a:lnTo>
                    <a:pt x="288201" y="297178"/>
                  </a:lnTo>
                  <a:lnTo>
                    <a:pt x="297268" y="308373"/>
                  </a:lnTo>
                  <a:lnTo>
                    <a:pt x="302721" y="314007"/>
                  </a:lnTo>
                  <a:lnTo>
                    <a:pt x="304684" y="317288"/>
                  </a:lnTo>
                  <a:lnTo>
                    <a:pt x="306865" y="324319"/>
                  </a:lnTo>
                  <a:lnTo>
                    <a:pt x="308716" y="326702"/>
                  </a:lnTo>
                  <a:lnTo>
                    <a:pt x="311221" y="328291"/>
                  </a:lnTo>
                  <a:lnTo>
                    <a:pt x="314160" y="329350"/>
                  </a:lnTo>
                  <a:lnTo>
                    <a:pt x="316120" y="331326"/>
                  </a:lnTo>
                  <a:lnTo>
                    <a:pt x="317427" y="333914"/>
                  </a:lnTo>
                  <a:lnTo>
                    <a:pt x="318297" y="336908"/>
                  </a:lnTo>
                  <a:lnTo>
                    <a:pt x="320148" y="338905"/>
                  </a:lnTo>
                  <a:lnTo>
                    <a:pt x="322652" y="340236"/>
                  </a:lnTo>
                  <a:lnTo>
                    <a:pt x="329728" y="342373"/>
                  </a:lnTo>
                  <a:lnTo>
                    <a:pt x="340250" y="350650"/>
                  </a:lnTo>
                  <a:lnTo>
                    <a:pt x="347226" y="352693"/>
                  </a:lnTo>
                  <a:lnTo>
                    <a:pt x="349593" y="354508"/>
                  </a:lnTo>
                  <a:lnTo>
                    <a:pt x="351172" y="356989"/>
                  </a:lnTo>
                  <a:lnTo>
                    <a:pt x="352225" y="359912"/>
                  </a:lnTo>
                  <a:lnTo>
                    <a:pt x="354196" y="361861"/>
                  </a:lnTo>
                  <a:lnTo>
                    <a:pt x="356781" y="363160"/>
                  </a:lnTo>
                  <a:lnTo>
                    <a:pt x="363039" y="364604"/>
                  </a:lnTo>
                  <a:lnTo>
                    <a:pt x="384627" y="365728"/>
                  </a:lnTo>
                  <a:lnTo>
                    <a:pt x="398305" y="365757"/>
                  </a:lnTo>
                  <a:lnTo>
                    <a:pt x="408830" y="357903"/>
                  </a:lnTo>
                  <a:lnTo>
                    <a:pt x="420805" y="354799"/>
                  </a:lnTo>
                  <a:lnTo>
                    <a:pt x="431618" y="346566"/>
                  </a:lnTo>
                  <a:lnTo>
                    <a:pt x="438633" y="344529"/>
                  </a:lnTo>
                  <a:lnTo>
                    <a:pt x="441012" y="342715"/>
                  </a:lnTo>
                  <a:lnTo>
                    <a:pt x="442598" y="340236"/>
                  </a:lnTo>
                  <a:lnTo>
                    <a:pt x="443656" y="337313"/>
                  </a:lnTo>
                  <a:lnTo>
                    <a:pt x="445630" y="335365"/>
                  </a:lnTo>
                  <a:lnTo>
                    <a:pt x="448216" y="334066"/>
                  </a:lnTo>
                  <a:lnTo>
                    <a:pt x="451211" y="333200"/>
                  </a:lnTo>
                  <a:lnTo>
                    <a:pt x="453207" y="331353"/>
                  </a:lnTo>
                  <a:lnTo>
                    <a:pt x="454538" y="328852"/>
                  </a:lnTo>
                  <a:lnTo>
                    <a:pt x="455425" y="325914"/>
                  </a:lnTo>
                  <a:lnTo>
                    <a:pt x="457286" y="323955"/>
                  </a:lnTo>
                  <a:lnTo>
                    <a:pt x="459797" y="322650"/>
                  </a:lnTo>
                  <a:lnTo>
                    <a:pt x="462741" y="321779"/>
                  </a:lnTo>
                  <a:lnTo>
                    <a:pt x="464705" y="319929"/>
                  </a:lnTo>
                  <a:lnTo>
                    <a:pt x="466012" y="317425"/>
                  </a:lnTo>
                  <a:lnTo>
                    <a:pt x="466884" y="314486"/>
                  </a:lnTo>
                  <a:lnTo>
                    <a:pt x="471241" y="307834"/>
                  </a:lnTo>
                  <a:lnTo>
                    <a:pt x="474181" y="304282"/>
                  </a:lnTo>
                  <a:lnTo>
                    <a:pt x="476140" y="300644"/>
                  </a:lnTo>
                  <a:lnTo>
                    <a:pt x="480168" y="289456"/>
                  </a:lnTo>
                  <a:lnTo>
                    <a:pt x="488840" y="278098"/>
                  </a:lnTo>
                  <a:lnTo>
                    <a:pt x="495815" y="270495"/>
                  </a:lnTo>
                  <a:lnTo>
                    <a:pt x="498183" y="266689"/>
                  </a:lnTo>
                  <a:lnTo>
                    <a:pt x="502786" y="255266"/>
                  </a:lnTo>
                  <a:lnTo>
                    <a:pt x="510359" y="243837"/>
                  </a:lnTo>
                  <a:lnTo>
                    <a:pt x="512576" y="236218"/>
                  </a:lnTo>
                  <a:lnTo>
                    <a:pt x="513824" y="224788"/>
                  </a:lnTo>
                  <a:lnTo>
                    <a:pt x="515269" y="220979"/>
                  </a:lnTo>
                  <a:lnTo>
                    <a:pt x="520262" y="213358"/>
                  </a:lnTo>
                  <a:lnTo>
                    <a:pt x="523327" y="205739"/>
                  </a:lnTo>
                  <a:lnTo>
                    <a:pt x="524144" y="201928"/>
                  </a:lnTo>
                  <a:lnTo>
                    <a:pt x="528439" y="194308"/>
                  </a:lnTo>
                  <a:lnTo>
                    <a:pt x="531363" y="190498"/>
                  </a:lnTo>
                  <a:lnTo>
                    <a:pt x="534611" y="182878"/>
                  </a:lnTo>
                  <a:lnTo>
                    <a:pt x="535477" y="179068"/>
                  </a:lnTo>
                  <a:lnTo>
                    <a:pt x="539826" y="171448"/>
                  </a:lnTo>
                  <a:lnTo>
                    <a:pt x="542764" y="167638"/>
                  </a:lnTo>
                  <a:lnTo>
                    <a:pt x="546028" y="160018"/>
                  </a:lnTo>
                  <a:lnTo>
                    <a:pt x="546899" y="156208"/>
                  </a:lnTo>
                  <a:lnTo>
                    <a:pt x="551253" y="148589"/>
                  </a:lnTo>
                  <a:lnTo>
                    <a:pt x="554192" y="144778"/>
                  </a:lnTo>
                  <a:lnTo>
                    <a:pt x="557457" y="137158"/>
                  </a:lnTo>
                  <a:lnTo>
                    <a:pt x="558328" y="133348"/>
                  </a:lnTo>
                  <a:lnTo>
                    <a:pt x="562682" y="125728"/>
                  </a:lnTo>
                  <a:lnTo>
                    <a:pt x="565621" y="121918"/>
                  </a:lnTo>
                  <a:lnTo>
                    <a:pt x="568887" y="114298"/>
                  </a:lnTo>
                  <a:lnTo>
                    <a:pt x="570984" y="105126"/>
                  </a:lnTo>
                  <a:lnTo>
                    <a:pt x="580522" y="94189"/>
                  </a:lnTo>
                  <a:lnTo>
                    <a:pt x="587364" y="87158"/>
                  </a:lnTo>
                  <a:lnTo>
                    <a:pt x="589695" y="83504"/>
                  </a:lnTo>
                  <a:lnTo>
                    <a:pt x="592287" y="76059"/>
                  </a:lnTo>
                  <a:lnTo>
                    <a:pt x="594248" y="73566"/>
                  </a:lnTo>
                  <a:lnTo>
                    <a:pt x="596824" y="71903"/>
                  </a:lnTo>
                  <a:lnTo>
                    <a:pt x="599813" y="70795"/>
                  </a:lnTo>
                  <a:lnTo>
                    <a:pt x="606520" y="66177"/>
                  </a:lnTo>
                  <a:lnTo>
                    <a:pt x="610086" y="63167"/>
                  </a:lnTo>
                  <a:lnTo>
                    <a:pt x="612465" y="59891"/>
                  </a:lnTo>
                  <a:lnTo>
                    <a:pt x="615106" y="52864"/>
                  </a:lnTo>
                  <a:lnTo>
                    <a:pt x="617081" y="50482"/>
                  </a:lnTo>
                  <a:lnTo>
                    <a:pt x="619666" y="48894"/>
                  </a:lnTo>
                  <a:lnTo>
                    <a:pt x="622661" y="47836"/>
                  </a:lnTo>
                  <a:lnTo>
                    <a:pt x="624658" y="45860"/>
                  </a:lnTo>
                  <a:lnTo>
                    <a:pt x="625988" y="43273"/>
                  </a:lnTo>
                  <a:lnTo>
                    <a:pt x="626875" y="40278"/>
                  </a:lnTo>
                  <a:lnTo>
                    <a:pt x="628736" y="38281"/>
                  </a:lnTo>
                  <a:lnTo>
                    <a:pt x="631247" y="36950"/>
                  </a:lnTo>
                  <a:lnTo>
                    <a:pt x="634191" y="36063"/>
                  </a:lnTo>
                  <a:lnTo>
                    <a:pt x="636155" y="34202"/>
                  </a:lnTo>
                  <a:lnTo>
                    <a:pt x="637462" y="31691"/>
                  </a:lnTo>
                  <a:lnTo>
                    <a:pt x="638334" y="28747"/>
                  </a:lnTo>
                  <a:lnTo>
                    <a:pt x="640186" y="26784"/>
                  </a:lnTo>
                  <a:lnTo>
                    <a:pt x="642691" y="25475"/>
                  </a:lnTo>
                  <a:lnTo>
                    <a:pt x="649768" y="23375"/>
                  </a:lnTo>
                  <a:lnTo>
                    <a:pt x="661197" y="13063"/>
                  </a:lnTo>
                  <a:lnTo>
                    <a:pt x="665552" y="12155"/>
                  </a:lnTo>
                  <a:lnTo>
                    <a:pt x="673854" y="11471"/>
                  </a:lnTo>
                  <a:lnTo>
                    <a:pt x="685315" y="22389"/>
                  </a:lnTo>
                  <a:lnTo>
                    <a:pt x="695598" y="32658"/>
                  </a:lnTo>
                  <a:lnTo>
                    <a:pt x="699891" y="33564"/>
                  </a:lnTo>
                  <a:lnTo>
                    <a:pt x="702814" y="33806"/>
                  </a:lnTo>
                  <a:lnTo>
                    <a:pt x="704762" y="35237"/>
                  </a:lnTo>
                  <a:lnTo>
                    <a:pt x="706061" y="37460"/>
                  </a:lnTo>
                  <a:lnTo>
                    <a:pt x="707505" y="43318"/>
                  </a:lnTo>
                  <a:lnTo>
                    <a:pt x="708432" y="54040"/>
                  </a:lnTo>
                  <a:lnTo>
                    <a:pt x="708614" y="62602"/>
                  </a:lnTo>
                  <a:lnTo>
                    <a:pt x="709899" y="65864"/>
                  </a:lnTo>
                  <a:lnTo>
                    <a:pt x="716506" y="76523"/>
                  </a:lnTo>
                  <a:lnTo>
                    <a:pt x="717701" y="80225"/>
                  </a:lnTo>
                  <a:lnTo>
                    <a:pt x="720089" y="91439"/>
                  </a:lnTo>
                </a:path>
              </a:pathLst>
            </a:custGeom>
            <a:noFill/>
            <a:ln w="30480" cap="flat" cmpd="sng" algn="ctr">
              <a:solidFill>
                <a:srgbClr val="FF0000"/>
              </a:solidFill>
              <a:prstDash val="solid"/>
              <a:round/>
              <a:headEnd type="none" w="med" len="med"/>
              <a:tailEnd type="none" w="lg" len="lg"/>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box(out)">
                                      <p:cBhvr>
                                        <p:cTn id="7" dur="500"/>
                                        <p:tgtEl>
                                          <p:spTgt spid="706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0659">
                                            <p:txEl>
                                              <p:pRg st="2" end="2"/>
                                            </p:txEl>
                                          </p:spTgt>
                                        </p:tgtEl>
                                        <p:attrNameLst>
                                          <p:attrName>style.visibility</p:attrName>
                                        </p:attrNameLst>
                                      </p:cBhvr>
                                      <p:to>
                                        <p:strVal val="visible"/>
                                      </p:to>
                                    </p:set>
                                    <p:animEffect transition="in" filter="box(out)">
                                      <p:cBhvr>
                                        <p:cTn id="12" dur="500"/>
                                        <p:tgtEl>
                                          <p:spTgt spid="7065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0659">
                                            <p:txEl>
                                              <p:pRg st="3" end="3"/>
                                            </p:txEl>
                                          </p:spTgt>
                                        </p:tgtEl>
                                        <p:attrNameLst>
                                          <p:attrName>style.visibility</p:attrName>
                                        </p:attrNameLst>
                                      </p:cBhvr>
                                      <p:to>
                                        <p:strVal val="visible"/>
                                      </p:to>
                                    </p:set>
                                    <p:animEffect transition="in" filter="box(out)">
                                      <p:cBhvr>
                                        <p:cTn id="17" dur="500"/>
                                        <p:tgtEl>
                                          <p:spTgt spid="7065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0659">
                                            <p:txEl>
                                              <p:pRg st="4" end="4"/>
                                            </p:txEl>
                                          </p:spTgt>
                                        </p:tgtEl>
                                        <p:attrNameLst>
                                          <p:attrName>style.visibility</p:attrName>
                                        </p:attrNameLst>
                                      </p:cBhvr>
                                      <p:to>
                                        <p:strVal val="visible"/>
                                      </p:to>
                                    </p:set>
                                    <p:animEffect transition="in" filter="box(out)">
                                      <p:cBhvr>
                                        <p:cTn id="22" dur="500"/>
                                        <p:tgtEl>
                                          <p:spTgt spid="70659">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0659">
                                            <p:txEl>
                                              <p:pRg st="6" end="6"/>
                                            </p:txEl>
                                          </p:spTgt>
                                        </p:tgtEl>
                                        <p:attrNameLst>
                                          <p:attrName>style.visibility</p:attrName>
                                        </p:attrNameLst>
                                      </p:cBhvr>
                                      <p:to>
                                        <p:strVal val="visible"/>
                                      </p:to>
                                    </p:set>
                                    <p:animEffect transition="in" filter="box(out)">
                                      <p:cBhvr>
                                        <p:cTn id="27" dur="500"/>
                                        <p:tgtEl>
                                          <p:spTgt spid="70659">
                                            <p:txEl>
                                              <p:pRg st="6" end="6"/>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0659">
                                            <p:txEl>
                                              <p:pRg st="7" end="7"/>
                                            </p:txEl>
                                          </p:spTgt>
                                        </p:tgtEl>
                                        <p:attrNameLst>
                                          <p:attrName>style.visibility</p:attrName>
                                        </p:attrNameLst>
                                      </p:cBhvr>
                                      <p:to>
                                        <p:strVal val="visible"/>
                                      </p:to>
                                    </p:set>
                                    <p:animEffect transition="in" filter="box(out)">
                                      <p:cBhvr>
                                        <p:cTn id="32" dur="500"/>
                                        <p:tgtEl>
                                          <p:spTgt spid="70659">
                                            <p:txEl>
                                              <p:pRg st="7" end="7"/>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70659">
                                            <p:txEl>
                                              <p:pRg st="8" end="8"/>
                                            </p:txEl>
                                          </p:spTgt>
                                        </p:tgtEl>
                                        <p:attrNameLst>
                                          <p:attrName>style.visibility</p:attrName>
                                        </p:attrNameLst>
                                      </p:cBhvr>
                                      <p:to>
                                        <p:strVal val="visible"/>
                                      </p:to>
                                    </p:set>
                                    <p:animEffect transition="in" filter="box(out)">
                                      <p:cBhvr>
                                        <p:cTn id="37" dur="500"/>
                                        <p:tgtEl>
                                          <p:spTgt spid="70659">
                                            <p:txEl>
                                              <p:pRg st="8" end="8"/>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bldLvl="5"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6600" b="1" smtClean="0"/>
              <a:t>Quality...</a:t>
            </a:r>
            <a:endParaRPr lang="en-US" smtClean="0"/>
          </a:p>
        </p:txBody>
      </p:sp>
      <p:sp>
        <p:nvSpPr>
          <p:cNvPr id="12291" name="Rectangle 3"/>
          <p:cNvSpPr>
            <a:spLocks noGrp="1" noChangeArrowheads="1"/>
          </p:cNvSpPr>
          <p:nvPr>
            <p:ph type="body" idx="1"/>
          </p:nvPr>
        </p:nvSpPr>
        <p:spPr/>
        <p:txBody>
          <a:bodyPr/>
          <a:lstStyle/>
          <a:p>
            <a:r>
              <a:rPr lang="en-US" b="1" smtClean="0"/>
              <a:t>…is the characteristic sound that allows us to distinguish between two musical instruments.  (a.k.a.  timbre)</a:t>
            </a:r>
          </a:p>
          <a:p>
            <a:r>
              <a:rPr lang="en-US" b="1" u="sng" smtClean="0"/>
              <a:t>Partial Tones</a:t>
            </a:r>
            <a:r>
              <a:rPr lang="en-US" b="1" smtClean="0"/>
              <a:t> - one of the many frequencies present in a complex tone</a:t>
            </a:r>
          </a:p>
          <a:p>
            <a:r>
              <a:rPr lang="en-US" b="1" smtClean="0"/>
              <a:t>Demo: Guitar String Tones</a:t>
            </a:r>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ox(out)">
                                      <p:cBhvr>
                                        <p:cTn id="7" dur="500"/>
                                        <p:tgtEl>
                                          <p:spTgt spid="1229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ox(out)">
                                      <p:cBhvr>
                                        <p:cTn id="12" dur="500"/>
                                        <p:tgtEl>
                                          <p:spTgt spid="12291">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2291">
                                            <p:txEl>
                                              <p:pRg st="1" end="1"/>
                                            </p:txEl>
                                          </p:spTgt>
                                        </p:tgtEl>
                                        <p:attrNameLst>
                                          <p:attrName>style.visibility</p:attrName>
                                        </p:attrNameLst>
                                      </p:cBhvr>
                                      <p:to>
                                        <p:strVal val="visible"/>
                                      </p:to>
                                    </p:set>
                                    <p:animEffect transition="in" filter="box(out)">
                                      <p:cBhvr>
                                        <p:cTn id="17" dur="500"/>
                                        <p:tgtEl>
                                          <p:spTgt spid="12291">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2291">
                                            <p:txEl>
                                              <p:pRg st="2" end="2"/>
                                            </p:txEl>
                                          </p:spTgt>
                                        </p:tgtEl>
                                        <p:attrNameLst>
                                          <p:attrName>style.visibility</p:attrName>
                                        </p:attrNameLst>
                                      </p:cBhvr>
                                      <p:to>
                                        <p:strVal val="visible"/>
                                      </p:to>
                                    </p:set>
                                    <p:animEffect transition="in" filter="box(out)">
                                      <p:cBhvr>
                                        <p:cTn id="22" dur="500"/>
                                        <p:tgtEl>
                                          <p:spTgt spid="12291">
                                            <p:txEl>
                                              <p:pRg st="2" end="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autoUpdateAnimBg="0"/>
      <p:bldP spid="12291" grpId="0" build="p"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685800" y="914400"/>
            <a:ext cx="7772400" cy="4114800"/>
          </a:xfrm>
        </p:spPr>
        <p:txBody>
          <a:bodyPr/>
          <a:lstStyle/>
          <a:p>
            <a:r>
              <a:rPr lang="en-US" b="1" u="sng" smtClean="0"/>
              <a:t>Fundamental Frequency</a:t>
            </a:r>
            <a:endParaRPr lang="en-US" b="1" smtClean="0"/>
          </a:p>
          <a:p>
            <a:pPr lvl="1"/>
            <a:r>
              <a:rPr lang="en-US" b="1" smtClean="0"/>
              <a:t>the lowest frequency of vibration</a:t>
            </a:r>
          </a:p>
          <a:p>
            <a:pPr lvl="1"/>
            <a:r>
              <a:rPr lang="en-US" b="1" smtClean="0"/>
              <a:t>a.k.a. the first harmonic</a:t>
            </a:r>
          </a:p>
          <a:p>
            <a:endParaRPr lang="en-US" b="1" smtClean="0"/>
          </a:p>
          <a:p>
            <a:r>
              <a:rPr lang="en-US" b="1" u="sng" smtClean="0"/>
              <a:t>Harmonic</a:t>
            </a:r>
            <a:endParaRPr lang="en-US" b="1" smtClean="0"/>
          </a:p>
          <a:p>
            <a:pPr lvl="1"/>
            <a:r>
              <a:rPr lang="en-US" b="1" smtClean="0"/>
              <a:t>a partial tone that is an integer multiple of the fundamental frequency</a:t>
            </a:r>
          </a:p>
          <a:p>
            <a:endParaRPr lang="en-US" b="1" smtClean="0"/>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ox(out)">
                                      <p:cBhvr>
                                        <p:cTn id="7" dur="500"/>
                                        <p:tgtEl>
                                          <p:spTgt spid="1331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ox(out)">
                                      <p:cBhvr>
                                        <p:cTn id="12" dur="500"/>
                                        <p:tgtEl>
                                          <p:spTgt spid="1331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ox(out)">
                                      <p:cBhvr>
                                        <p:cTn id="17" dur="500"/>
                                        <p:tgtEl>
                                          <p:spTgt spid="1331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box(out)">
                                      <p:cBhvr>
                                        <p:cTn id="22" dur="500"/>
                                        <p:tgtEl>
                                          <p:spTgt spid="13315">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box(out)">
                                      <p:cBhvr>
                                        <p:cTn id="27" dur="500"/>
                                        <p:tgtEl>
                                          <p:spTgt spid="1331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bldLvl="5"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026"/>
          <p:cNvSpPr>
            <a:spLocks noGrp="1" noChangeArrowheads="1"/>
          </p:cNvSpPr>
          <p:nvPr>
            <p:ph type="title"/>
          </p:nvPr>
        </p:nvSpPr>
        <p:spPr/>
        <p:txBody>
          <a:bodyPr/>
          <a:lstStyle/>
          <a:p>
            <a:pPr eaLnBrk="1" hangingPunct="1"/>
            <a:r>
              <a:rPr lang="en-US" sz="6300" b="1" smtClean="0"/>
              <a:t>Wave Motion</a:t>
            </a:r>
            <a:endParaRPr lang="en-US" smtClean="0"/>
          </a:p>
        </p:txBody>
      </p:sp>
      <p:sp>
        <p:nvSpPr>
          <p:cNvPr id="39939" name="Rectangle 1027"/>
          <p:cNvSpPr>
            <a:spLocks noGrp="1" noChangeArrowheads="1"/>
          </p:cNvSpPr>
          <p:nvPr>
            <p:ph type="body" idx="1"/>
          </p:nvPr>
        </p:nvSpPr>
        <p:spPr>
          <a:xfrm>
            <a:off x="1130300" y="1600200"/>
            <a:ext cx="7340600" cy="839788"/>
          </a:xfrm>
        </p:spPr>
        <p:txBody>
          <a:bodyPr/>
          <a:lstStyle/>
          <a:p>
            <a:pPr eaLnBrk="1" hangingPunct="1"/>
            <a:r>
              <a:rPr lang="en-US" u="sng" smtClean="0"/>
              <a:t>medium</a:t>
            </a:r>
            <a:r>
              <a:rPr lang="en-US" smtClean="0"/>
              <a:t> - the stuff that carries the wave</a:t>
            </a:r>
          </a:p>
        </p:txBody>
      </p:sp>
      <p:sp>
        <p:nvSpPr>
          <p:cNvPr id="39941" name="Text Box 1029"/>
          <p:cNvSpPr txBox="1">
            <a:spLocks noChangeArrowheads="1"/>
          </p:cNvSpPr>
          <p:nvPr/>
        </p:nvSpPr>
        <p:spPr bwMode="auto">
          <a:xfrm>
            <a:off x="2057400" y="2492375"/>
            <a:ext cx="1336675" cy="579438"/>
          </a:xfrm>
          <a:prstGeom prst="rect">
            <a:avLst/>
          </a:prstGeom>
          <a:noFill/>
          <a:ln w="12700" cap="sq">
            <a:noFill/>
            <a:miter lim="800000"/>
            <a:headEnd type="none" w="sm" len="sm"/>
            <a:tailEnd type="none" w="sm" len="sm"/>
          </a:ln>
          <a:effectLst/>
        </p:spPr>
        <p:txBody>
          <a:bodyPr wrap="none">
            <a:spAutoFit/>
          </a:bodyPr>
          <a:lstStyle/>
          <a:p>
            <a:r>
              <a:rPr lang="en-US" sz="3200" b="1" u="sng">
                <a:latin typeface="Times New Roman" pitchFamily="18" charset="0"/>
              </a:rPr>
              <a:t>Waves</a:t>
            </a:r>
            <a:endParaRPr lang="en-US" sz="2400">
              <a:latin typeface="Times New Roman" pitchFamily="18" charset="0"/>
            </a:endParaRPr>
          </a:p>
        </p:txBody>
      </p:sp>
      <p:sp>
        <p:nvSpPr>
          <p:cNvPr id="39942" name="Text Box 1030"/>
          <p:cNvSpPr txBox="1">
            <a:spLocks noChangeArrowheads="1"/>
          </p:cNvSpPr>
          <p:nvPr/>
        </p:nvSpPr>
        <p:spPr bwMode="auto">
          <a:xfrm>
            <a:off x="4800600" y="2514600"/>
            <a:ext cx="1651000" cy="579438"/>
          </a:xfrm>
          <a:prstGeom prst="rect">
            <a:avLst/>
          </a:prstGeom>
          <a:noFill/>
          <a:ln w="12700" cap="sq">
            <a:noFill/>
            <a:miter lim="800000"/>
            <a:headEnd type="none" w="sm" len="sm"/>
            <a:tailEnd type="none" w="sm" len="sm"/>
          </a:ln>
          <a:effectLst/>
        </p:spPr>
        <p:txBody>
          <a:bodyPr wrap="none">
            <a:spAutoFit/>
          </a:bodyPr>
          <a:lstStyle/>
          <a:p>
            <a:r>
              <a:rPr lang="en-US" sz="3200" b="1" u="sng">
                <a:latin typeface="Times New Roman" pitchFamily="18" charset="0"/>
              </a:rPr>
              <a:t>Medium</a:t>
            </a:r>
            <a:endParaRPr lang="en-US" sz="2400">
              <a:latin typeface="Times New Roman" pitchFamily="18" charset="0"/>
            </a:endParaRPr>
          </a:p>
        </p:txBody>
      </p:sp>
      <p:sp>
        <p:nvSpPr>
          <p:cNvPr id="39943" name="Text Box 1031"/>
          <p:cNvSpPr txBox="1">
            <a:spLocks noChangeArrowheads="1"/>
          </p:cNvSpPr>
          <p:nvPr/>
        </p:nvSpPr>
        <p:spPr bwMode="auto">
          <a:xfrm>
            <a:off x="2057400" y="3138488"/>
            <a:ext cx="1698625"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water waves</a:t>
            </a:r>
          </a:p>
        </p:txBody>
      </p:sp>
      <p:sp>
        <p:nvSpPr>
          <p:cNvPr id="39944" name="Text Box 1032"/>
          <p:cNvSpPr txBox="1">
            <a:spLocks noChangeArrowheads="1"/>
          </p:cNvSpPr>
          <p:nvPr/>
        </p:nvSpPr>
        <p:spPr bwMode="auto">
          <a:xfrm>
            <a:off x="4800600" y="3135313"/>
            <a:ext cx="860425"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water</a:t>
            </a:r>
          </a:p>
        </p:txBody>
      </p:sp>
      <p:sp>
        <p:nvSpPr>
          <p:cNvPr id="39945" name="Text Box 1033"/>
          <p:cNvSpPr txBox="1">
            <a:spLocks noChangeArrowheads="1"/>
          </p:cNvSpPr>
          <p:nvPr/>
        </p:nvSpPr>
        <p:spPr bwMode="auto">
          <a:xfrm>
            <a:off x="2057400" y="3662363"/>
            <a:ext cx="2155825"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waves on a rope</a:t>
            </a:r>
          </a:p>
        </p:txBody>
      </p:sp>
      <p:sp>
        <p:nvSpPr>
          <p:cNvPr id="39946" name="Text Box 1034"/>
          <p:cNvSpPr txBox="1">
            <a:spLocks noChangeArrowheads="1"/>
          </p:cNvSpPr>
          <p:nvPr/>
        </p:nvSpPr>
        <p:spPr bwMode="auto">
          <a:xfrm>
            <a:off x="4800600" y="3635375"/>
            <a:ext cx="725488"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rope</a:t>
            </a:r>
          </a:p>
        </p:txBody>
      </p:sp>
      <p:sp>
        <p:nvSpPr>
          <p:cNvPr id="39947" name="Text Box 1035"/>
          <p:cNvSpPr txBox="1">
            <a:spLocks noChangeArrowheads="1"/>
          </p:cNvSpPr>
          <p:nvPr/>
        </p:nvSpPr>
        <p:spPr bwMode="auto">
          <a:xfrm>
            <a:off x="2057400" y="4187825"/>
            <a:ext cx="1985963"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stadium waves</a:t>
            </a:r>
          </a:p>
        </p:txBody>
      </p:sp>
      <p:sp>
        <p:nvSpPr>
          <p:cNvPr id="39948" name="Text Box 1036"/>
          <p:cNvSpPr txBox="1">
            <a:spLocks noChangeArrowheads="1"/>
          </p:cNvSpPr>
          <p:nvPr/>
        </p:nvSpPr>
        <p:spPr bwMode="auto">
          <a:xfrm>
            <a:off x="4800600" y="4135438"/>
            <a:ext cx="995363"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people</a:t>
            </a:r>
          </a:p>
        </p:txBody>
      </p:sp>
      <p:sp>
        <p:nvSpPr>
          <p:cNvPr id="39949" name="Text Box 1037"/>
          <p:cNvSpPr txBox="1">
            <a:spLocks noChangeArrowheads="1"/>
          </p:cNvSpPr>
          <p:nvPr/>
        </p:nvSpPr>
        <p:spPr bwMode="auto">
          <a:xfrm>
            <a:off x="2057400" y="4711700"/>
            <a:ext cx="912813"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sound</a:t>
            </a:r>
          </a:p>
        </p:txBody>
      </p:sp>
      <p:sp>
        <p:nvSpPr>
          <p:cNvPr id="39950" name="Text Box 1038"/>
          <p:cNvSpPr txBox="1">
            <a:spLocks noChangeArrowheads="1"/>
          </p:cNvSpPr>
          <p:nvPr/>
        </p:nvSpPr>
        <p:spPr bwMode="auto">
          <a:xfrm>
            <a:off x="4800600" y="4724400"/>
            <a:ext cx="504825"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air</a:t>
            </a:r>
          </a:p>
        </p:txBody>
      </p:sp>
      <p:sp>
        <p:nvSpPr>
          <p:cNvPr id="39951" name="Text Box 1039"/>
          <p:cNvSpPr txBox="1">
            <a:spLocks noChangeArrowheads="1"/>
          </p:cNvSpPr>
          <p:nvPr/>
        </p:nvSpPr>
        <p:spPr bwMode="auto">
          <a:xfrm>
            <a:off x="2057400" y="5237163"/>
            <a:ext cx="741363"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light</a:t>
            </a:r>
          </a:p>
        </p:txBody>
      </p:sp>
      <p:sp>
        <p:nvSpPr>
          <p:cNvPr id="39952" name="Text Box 1040"/>
          <p:cNvSpPr txBox="1">
            <a:spLocks noChangeArrowheads="1"/>
          </p:cNvSpPr>
          <p:nvPr/>
        </p:nvSpPr>
        <p:spPr bwMode="auto">
          <a:xfrm>
            <a:off x="4800600" y="5257800"/>
            <a:ext cx="2103438" cy="457200"/>
          </a:xfrm>
          <a:prstGeom prst="rect">
            <a:avLst/>
          </a:prstGeom>
          <a:noFill/>
          <a:ln w="12700" cap="sq">
            <a:noFill/>
            <a:miter lim="800000"/>
            <a:headEnd type="none" w="sm" len="sm"/>
            <a:tailEnd type="none" w="sm" len="sm"/>
          </a:ln>
          <a:effectLst/>
        </p:spPr>
        <p:txBody>
          <a:bodyPr wrap="none">
            <a:spAutoFit/>
          </a:bodyPr>
          <a:lstStyle/>
          <a:p>
            <a:r>
              <a:rPr lang="en-US" sz="2400">
                <a:latin typeface="Times New Roman" pitchFamily="18" charset="0"/>
              </a:rPr>
              <a:t>space (vacuum)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ox(out)">
                                      <p:cBhvr>
                                        <p:cTn id="7" dur="500"/>
                                        <p:tgtEl>
                                          <p:spTgt spid="399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9941">
                                            <p:txEl>
                                              <p:pRg st="0" end="0"/>
                                            </p:txEl>
                                          </p:spTgt>
                                        </p:tgtEl>
                                        <p:attrNameLst>
                                          <p:attrName>style.visibility</p:attrName>
                                        </p:attrNameLst>
                                      </p:cBhvr>
                                      <p:to>
                                        <p:strVal val="visible"/>
                                      </p:to>
                                    </p:set>
                                    <p:animEffect transition="in" filter="box(out)">
                                      <p:cBhvr>
                                        <p:cTn id="12" dur="500"/>
                                        <p:tgtEl>
                                          <p:spTgt spid="39941">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9942">
                                            <p:txEl>
                                              <p:pRg st="0" end="0"/>
                                            </p:txEl>
                                          </p:spTgt>
                                        </p:tgtEl>
                                        <p:attrNameLst>
                                          <p:attrName>style.visibility</p:attrName>
                                        </p:attrNameLst>
                                      </p:cBhvr>
                                      <p:to>
                                        <p:strVal val="visible"/>
                                      </p:to>
                                    </p:set>
                                    <p:animEffect transition="in" filter="box(out)">
                                      <p:cBhvr>
                                        <p:cTn id="17" dur="500"/>
                                        <p:tgtEl>
                                          <p:spTgt spid="39942">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9943">
                                            <p:txEl>
                                              <p:pRg st="0" end="0"/>
                                            </p:txEl>
                                          </p:spTgt>
                                        </p:tgtEl>
                                        <p:attrNameLst>
                                          <p:attrName>style.visibility</p:attrName>
                                        </p:attrNameLst>
                                      </p:cBhvr>
                                      <p:to>
                                        <p:strVal val="visible"/>
                                      </p:to>
                                    </p:set>
                                    <p:animEffect transition="in" filter="box(out)">
                                      <p:cBhvr>
                                        <p:cTn id="22" dur="500"/>
                                        <p:tgtEl>
                                          <p:spTgt spid="39943">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9944">
                                            <p:txEl>
                                              <p:pRg st="0" end="0"/>
                                            </p:txEl>
                                          </p:spTgt>
                                        </p:tgtEl>
                                        <p:attrNameLst>
                                          <p:attrName>style.visibility</p:attrName>
                                        </p:attrNameLst>
                                      </p:cBhvr>
                                      <p:to>
                                        <p:strVal val="visible"/>
                                      </p:to>
                                    </p:set>
                                    <p:animEffect transition="in" filter="box(out)">
                                      <p:cBhvr>
                                        <p:cTn id="27" dur="500"/>
                                        <p:tgtEl>
                                          <p:spTgt spid="39944">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9945">
                                            <p:txEl>
                                              <p:pRg st="0" end="0"/>
                                            </p:txEl>
                                          </p:spTgt>
                                        </p:tgtEl>
                                        <p:attrNameLst>
                                          <p:attrName>style.visibility</p:attrName>
                                        </p:attrNameLst>
                                      </p:cBhvr>
                                      <p:to>
                                        <p:strVal val="visible"/>
                                      </p:to>
                                    </p:set>
                                    <p:animEffect transition="in" filter="box(out)">
                                      <p:cBhvr>
                                        <p:cTn id="32" dur="500"/>
                                        <p:tgtEl>
                                          <p:spTgt spid="39945">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39946">
                                            <p:txEl>
                                              <p:pRg st="0" end="0"/>
                                            </p:txEl>
                                          </p:spTgt>
                                        </p:tgtEl>
                                        <p:attrNameLst>
                                          <p:attrName>style.visibility</p:attrName>
                                        </p:attrNameLst>
                                      </p:cBhvr>
                                      <p:to>
                                        <p:strVal val="visible"/>
                                      </p:to>
                                    </p:set>
                                    <p:animEffect transition="in" filter="box(out)">
                                      <p:cBhvr>
                                        <p:cTn id="37" dur="500"/>
                                        <p:tgtEl>
                                          <p:spTgt spid="39946">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39947">
                                            <p:txEl>
                                              <p:pRg st="0" end="0"/>
                                            </p:txEl>
                                          </p:spTgt>
                                        </p:tgtEl>
                                        <p:attrNameLst>
                                          <p:attrName>style.visibility</p:attrName>
                                        </p:attrNameLst>
                                      </p:cBhvr>
                                      <p:to>
                                        <p:strVal val="visible"/>
                                      </p:to>
                                    </p:set>
                                    <p:animEffect transition="in" filter="box(out)">
                                      <p:cBhvr>
                                        <p:cTn id="42" dur="500"/>
                                        <p:tgtEl>
                                          <p:spTgt spid="39947">
                                            <p:txEl>
                                              <p:pRg st="0" end="0"/>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39948">
                                            <p:txEl>
                                              <p:pRg st="0" end="0"/>
                                            </p:txEl>
                                          </p:spTgt>
                                        </p:tgtEl>
                                        <p:attrNameLst>
                                          <p:attrName>style.visibility</p:attrName>
                                        </p:attrNameLst>
                                      </p:cBhvr>
                                      <p:to>
                                        <p:strVal val="visible"/>
                                      </p:to>
                                    </p:set>
                                    <p:animEffect transition="in" filter="box(out)">
                                      <p:cBhvr>
                                        <p:cTn id="47" dur="500"/>
                                        <p:tgtEl>
                                          <p:spTgt spid="39948">
                                            <p:txEl>
                                              <p:pRg st="0" end="0"/>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39949">
                                            <p:txEl>
                                              <p:pRg st="0" end="0"/>
                                            </p:txEl>
                                          </p:spTgt>
                                        </p:tgtEl>
                                        <p:attrNameLst>
                                          <p:attrName>style.visibility</p:attrName>
                                        </p:attrNameLst>
                                      </p:cBhvr>
                                      <p:to>
                                        <p:strVal val="visible"/>
                                      </p:to>
                                    </p:set>
                                    <p:animEffect transition="in" filter="box(out)">
                                      <p:cBhvr>
                                        <p:cTn id="52" dur="500"/>
                                        <p:tgtEl>
                                          <p:spTgt spid="39949">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39950">
                                            <p:txEl>
                                              <p:pRg st="0" end="0"/>
                                            </p:txEl>
                                          </p:spTgt>
                                        </p:tgtEl>
                                        <p:attrNameLst>
                                          <p:attrName>style.visibility</p:attrName>
                                        </p:attrNameLst>
                                      </p:cBhvr>
                                      <p:to>
                                        <p:strVal val="visible"/>
                                      </p:to>
                                    </p:set>
                                    <p:animEffect transition="in" filter="box(out)">
                                      <p:cBhvr>
                                        <p:cTn id="57" dur="500"/>
                                        <p:tgtEl>
                                          <p:spTgt spid="39950">
                                            <p:txEl>
                                              <p:pRg st="0" end="0"/>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39951">
                                            <p:txEl>
                                              <p:pRg st="0" end="0"/>
                                            </p:txEl>
                                          </p:spTgt>
                                        </p:tgtEl>
                                        <p:attrNameLst>
                                          <p:attrName>style.visibility</p:attrName>
                                        </p:attrNameLst>
                                      </p:cBhvr>
                                      <p:to>
                                        <p:strVal val="visible"/>
                                      </p:to>
                                    </p:set>
                                    <p:animEffect transition="in" filter="box(out)">
                                      <p:cBhvr>
                                        <p:cTn id="62" dur="500"/>
                                        <p:tgtEl>
                                          <p:spTgt spid="39951">
                                            <p:txEl>
                                              <p:pRg st="0" end="0"/>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2" name="CAMERA.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39952">
                                            <p:txEl>
                                              <p:pRg st="0" end="0"/>
                                            </p:txEl>
                                          </p:spTgt>
                                        </p:tgtEl>
                                        <p:attrNameLst>
                                          <p:attrName>style.visibility</p:attrName>
                                        </p:attrNameLst>
                                      </p:cBhvr>
                                      <p:to>
                                        <p:strVal val="visible"/>
                                      </p:to>
                                    </p:set>
                                    <p:animEffect transition="in" filter="box(out)">
                                      <p:cBhvr>
                                        <p:cTn id="67" dur="500"/>
                                        <p:tgtEl>
                                          <p:spTgt spid="39952">
                                            <p:txEl>
                                              <p:pRg st="0" end="0"/>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P spid="39941" grpId="0" build="p" autoUpdateAnimBg="0"/>
      <p:bldP spid="39942" grpId="0" build="p" autoUpdateAnimBg="0"/>
      <p:bldP spid="39943" grpId="0" build="p" autoUpdateAnimBg="0"/>
      <p:bldP spid="39944" grpId="0" build="p" autoUpdateAnimBg="0"/>
      <p:bldP spid="39945" grpId="0" build="p" autoUpdateAnimBg="0"/>
      <p:bldP spid="39946" grpId="0" build="p" autoUpdateAnimBg="0"/>
      <p:bldP spid="39947" grpId="0" build="p" autoUpdateAnimBg="0"/>
      <p:bldP spid="39948" grpId="0" build="p" autoUpdateAnimBg="0"/>
      <p:bldP spid="39949" grpId="0" build="p" autoUpdateAnimBg="0"/>
      <p:bldP spid="39950" grpId="0" build="p" autoUpdateAnimBg="0"/>
      <p:bldP spid="39951" grpId="0" build="p" autoUpdateAnimBg="0"/>
      <p:bldP spid="39952"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3490913" y="0"/>
            <a:ext cx="4095750" cy="4086225"/>
          </a:xfrm>
          <a:prstGeom prst="rect">
            <a:avLst/>
          </a:prstGeom>
          <a:noFill/>
          <a:ln w="9525">
            <a:noFill/>
            <a:miter lim="800000"/>
            <a:headEnd/>
            <a:tailEnd/>
          </a:ln>
          <a:effectLst/>
        </p:spPr>
      </p:pic>
      <p:sp>
        <p:nvSpPr>
          <p:cNvPr id="17411" name="Title 1"/>
          <p:cNvSpPr>
            <a:spLocks noGrp="1"/>
          </p:cNvSpPr>
          <p:nvPr>
            <p:ph type="title"/>
          </p:nvPr>
        </p:nvSpPr>
        <p:spPr>
          <a:xfrm>
            <a:off x="457200" y="273050"/>
            <a:ext cx="3008313" cy="452438"/>
          </a:xfrm>
        </p:spPr>
        <p:txBody>
          <a:bodyPr/>
          <a:lstStyle/>
          <a:p>
            <a:pPr eaLnBrk="1" hangingPunct="1"/>
            <a:r>
              <a:rPr lang="en-US" smtClean="0"/>
              <a:t>water wave</a:t>
            </a:r>
          </a:p>
        </p:txBody>
      </p:sp>
      <p:sp>
        <p:nvSpPr>
          <p:cNvPr id="17412" name="Content Placeholder 2"/>
          <p:cNvSpPr>
            <a:spLocks noGrp="1"/>
          </p:cNvSpPr>
          <p:nvPr>
            <p:ph idx="1"/>
          </p:nvPr>
        </p:nvSpPr>
        <p:spPr>
          <a:xfrm>
            <a:off x="2439988" y="3894138"/>
            <a:ext cx="6704012" cy="2963862"/>
          </a:xfrm>
        </p:spPr>
        <p:txBody>
          <a:bodyPr/>
          <a:lstStyle/>
          <a:p>
            <a:pPr eaLnBrk="1" hangingPunct="1"/>
            <a:r>
              <a:rPr lang="en-US" sz="2400" smtClean="0"/>
              <a:t>barring obstacles the surface of the water will have been disturbed, but the water itself will have gone nowhere.</a:t>
            </a:r>
          </a:p>
          <a:p>
            <a:pPr eaLnBrk="1" hangingPunct="1"/>
            <a:r>
              <a:rPr lang="en-US" sz="2400" smtClean="0"/>
              <a:t> A leaf on the surface will bob up and down as the waves pass, but will end up where it started. </a:t>
            </a:r>
            <a:br>
              <a:rPr lang="en-US" sz="2400" smtClean="0"/>
            </a:br>
            <a:endParaRPr lang="en-US" sz="2400" smtClean="0"/>
          </a:p>
        </p:txBody>
      </p:sp>
      <p:sp>
        <p:nvSpPr>
          <p:cNvPr id="17413" name="Text Placeholder 3"/>
          <p:cNvSpPr>
            <a:spLocks noGrp="1"/>
          </p:cNvSpPr>
          <p:nvPr>
            <p:ph type="body" sz="half" idx="2"/>
          </p:nvPr>
        </p:nvSpPr>
        <p:spPr>
          <a:xfrm>
            <a:off x="0" y="693738"/>
            <a:ext cx="2459038" cy="4691062"/>
          </a:xfrm>
        </p:spPr>
        <p:txBody>
          <a:bodyPr/>
          <a:lstStyle/>
          <a:p>
            <a:pPr eaLnBrk="1" hangingPunct="1"/>
            <a:r>
              <a:rPr lang="en-US" smtClean="0"/>
              <a:t>a stone dropped into a quiet pond has waves travel outward in expanding circles</a:t>
            </a:r>
          </a:p>
        </p:txBody>
      </p:sp>
      <p:pic>
        <p:nvPicPr>
          <p:cNvPr id="17414" name="Picture 9" descr="19-05_Figure-P"/>
          <p:cNvPicPr>
            <a:picLocks noChangeAspect="1" noChangeArrowheads="1"/>
          </p:cNvPicPr>
          <p:nvPr/>
        </p:nvPicPr>
        <p:blipFill>
          <a:blip r:embed="rId3" cstate="print"/>
          <a:srcRect/>
          <a:stretch>
            <a:fillRect/>
          </a:stretch>
        </p:blipFill>
        <p:spPr bwMode="auto">
          <a:xfrm>
            <a:off x="63500" y="5229225"/>
            <a:ext cx="2376488" cy="162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Wave Motion</a:t>
            </a:r>
          </a:p>
        </p:txBody>
      </p:sp>
      <p:sp>
        <p:nvSpPr>
          <p:cNvPr id="18435" name="Rectangle 3"/>
          <p:cNvSpPr>
            <a:spLocks noGrp="1" noChangeArrowheads="1"/>
          </p:cNvSpPr>
          <p:nvPr>
            <p:ph type="body" idx="1"/>
          </p:nvPr>
        </p:nvSpPr>
        <p:spPr>
          <a:xfrm>
            <a:off x="457200" y="1600200"/>
            <a:ext cx="8229600" cy="5029200"/>
          </a:xfrm>
        </p:spPr>
        <p:txBody>
          <a:bodyPr/>
          <a:lstStyle/>
          <a:p>
            <a:pPr eaLnBrk="1" hangingPunct="1"/>
            <a:r>
              <a:rPr lang="en-US" smtClean="0"/>
              <a:t>When energy is transferred by a wave from a vibrating source to a distant receiver, there is </a:t>
            </a:r>
            <a:r>
              <a:rPr lang="en-US" i="1" smtClean="0"/>
              <a:t>no</a:t>
            </a:r>
            <a:r>
              <a:rPr lang="en-US" smtClean="0"/>
              <a:t> transfer of matter between the two points</a:t>
            </a:r>
          </a:p>
          <a:p>
            <a:pPr eaLnBrk="1" hangingPunct="1"/>
            <a:r>
              <a:rPr lang="en-US" smtClean="0"/>
              <a:t>The energy transferred from a vibrating source to a receiver is carried by a </a:t>
            </a:r>
            <a:r>
              <a:rPr lang="en-US" i="1" smtClean="0"/>
              <a:t>disturbance</a:t>
            </a:r>
            <a:r>
              <a:rPr lang="en-US" smtClean="0"/>
              <a:t> in a medium, not by matter moving from one place to another within the medium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Tsunami Waves</a:t>
            </a:r>
          </a:p>
        </p:txBody>
      </p:sp>
      <p:sp>
        <p:nvSpPr>
          <p:cNvPr id="36867" name="Content Placeholder 2"/>
          <p:cNvSpPr>
            <a:spLocks noGrp="1"/>
          </p:cNvSpPr>
          <p:nvPr>
            <p:ph idx="1"/>
          </p:nvPr>
        </p:nvSpPr>
        <p:spPr/>
        <p:txBody>
          <a:bodyPr/>
          <a:lstStyle/>
          <a:p>
            <a:pPr>
              <a:buFontTx/>
              <a:buNone/>
            </a:pPr>
            <a:r>
              <a:rPr lang="en-US" sz="2400" smtClean="0"/>
              <a:t>Tsunamis are ordinary water waves, just like waves in your bathtub, but because they are typically generated by deep sea earthquakes they carry huge amounts of energy and momentum, traveling at almost 500 mph while in the deep ocean.</a:t>
            </a:r>
          </a:p>
          <a:p>
            <a:pPr>
              <a:buFontTx/>
              <a:buNone/>
            </a:pPr>
            <a:endParaRPr lang="en-US" sz="2400" smtClean="0"/>
          </a:p>
        </p:txBody>
      </p:sp>
      <p:sp>
        <p:nvSpPr>
          <p:cNvPr id="36868" name="Date Placeholder 3"/>
          <p:cNvSpPr>
            <a:spLocks noGrp="1"/>
          </p:cNvSpPr>
          <p:nvPr>
            <p:ph type="dt" sz="quarter" idx="10"/>
          </p:nvPr>
        </p:nvSpPr>
        <p:spPr>
          <a:noFill/>
        </p:spPr>
        <p:txBody>
          <a:bodyPr/>
          <a:lstStyle/>
          <a:p>
            <a:fld id="{A94856FC-6EE2-422C-997E-A9591FBE1D1A}"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686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6870" name="Rectangle 6"/>
          <p:cNvSpPr>
            <a:spLocks noChangeArrowheads="1"/>
          </p:cNvSpPr>
          <p:nvPr/>
        </p:nvSpPr>
        <p:spPr bwMode="auto">
          <a:xfrm>
            <a:off x="469900" y="3730625"/>
            <a:ext cx="4572000" cy="1938338"/>
          </a:xfrm>
          <a:prstGeom prst="rect">
            <a:avLst/>
          </a:prstGeom>
          <a:noFill/>
          <a:ln w="9525">
            <a:noFill/>
            <a:miter lim="800000"/>
            <a:headEnd/>
            <a:tailEnd/>
          </a:ln>
        </p:spPr>
        <p:txBody>
          <a:bodyPr>
            <a:spAutoFit/>
          </a:bodyPr>
          <a:lstStyle/>
          <a:p>
            <a:r>
              <a:rPr lang="en-US" sz="2000">
                <a:solidFill>
                  <a:srgbClr val="0070C0"/>
                </a:solidFill>
              </a:rPr>
              <a:t>The tsunami of 26 December 26</a:t>
            </a:r>
            <a:r>
              <a:rPr lang="en-US" sz="2000" baseline="30000">
                <a:solidFill>
                  <a:srgbClr val="0070C0"/>
                </a:solidFill>
              </a:rPr>
              <a:t>th</a:t>
            </a:r>
            <a:r>
              <a:rPr lang="en-US" sz="2000">
                <a:solidFill>
                  <a:srgbClr val="0070C0"/>
                </a:solidFill>
              </a:rPr>
              <a:t> 2004 was produced by an earthquake whose epicenter was located off the coast of Indonesia in the Indian Ocean. The death toll is estimated at over a quarter of a million persons.</a:t>
            </a:r>
          </a:p>
        </p:txBody>
      </p:sp>
      <p:pic>
        <p:nvPicPr>
          <p:cNvPr id="36871" name="Picture 7" descr="2004tsunami.gif"/>
          <p:cNvPicPr>
            <a:picLocks noChangeAspect="1"/>
          </p:cNvPicPr>
          <p:nvPr/>
        </p:nvPicPr>
        <p:blipFill>
          <a:blip r:embed="rId3" cstate="print"/>
          <a:srcRect/>
          <a:stretch>
            <a:fillRect/>
          </a:stretch>
        </p:blipFill>
        <p:spPr bwMode="auto">
          <a:xfrm>
            <a:off x="5162550" y="3435350"/>
            <a:ext cx="2857500" cy="2628900"/>
          </a:xfrm>
          <a:prstGeom prst="rect">
            <a:avLst/>
          </a:prstGeom>
          <a:noFill/>
          <a:ln w="9525">
            <a:noFill/>
            <a:miter lim="800000"/>
            <a:headEnd/>
            <a:tailEnd/>
          </a:ln>
        </p:spPr>
      </p:pic>
      <p:sp>
        <p:nvSpPr>
          <p:cNvPr id="36872" name="Rectangle 8"/>
          <p:cNvSpPr>
            <a:spLocks noChangeArrowheads="1"/>
          </p:cNvSpPr>
          <p:nvPr/>
        </p:nvSpPr>
        <p:spPr bwMode="auto">
          <a:xfrm>
            <a:off x="6438900" y="6108700"/>
            <a:ext cx="2286000" cy="261938"/>
          </a:xfrm>
          <a:prstGeom prst="rect">
            <a:avLst/>
          </a:prstGeom>
          <a:solidFill>
            <a:schemeClr val="bg1"/>
          </a:solidFill>
          <a:ln w="9525">
            <a:noFill/>
            <a:miter lim="800000"/>
            <a:headEnd/>
            <a:tailEnd/>
          </a:ln>
        </p:spPr>
        <p:txBody>
          <a:bodyPr>
            <a:spAutoFit/>
          </a:bodyPr>
          <a:lstStyle/>
          <a:p>
            <a:r>
              <a:rPr lang="en-US" sz="1100"/>
              <a:t>Animation by Vasily V. Titov</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6900" b="1" smtClean="0"/>
              <a:t>Wave Speed...</a:t>
            </a:r>
            <a:endParaRPr lang="en-US" smtClean="0"/>
          </a:p>
        </p:txBody>
      </p:sp>
      <p:sp>
        <p:nvSpPr>
          <p:cNvPr id="32771" name="Rectangle 3"/>
          <p:cNvSpPr>
            <a:spLocks noGrp="1" noChangeArrowheads="1"/>
          </p:cNvSpPr>
          <p:nvPr>
            <p:ph type="body" idx="1"/>
          </p:nvPr>
        </p:nvSpPr>
        <p:spPr>
          <a:xfrm>
            <a:off x="1462088" y="1671638"/>
            <a:ext cx="7681912" cy="4419600"/>
          </a:xfrm>
        </p:spPr>
        <p:txBody>
          <a:bodyPr/>
          <a:lstStyle/>
          <a:p>
            <a:pPr eaLnBrk="1" hangingPunct="1"/>
            <a:r>
              <a:rPr lang="en-US" smtClean="0"/>
              <a:t>the speed with which waves pass by a particular point</a:t>
            </a:r>
          </a:p>
          <a:p>
            <a:pPr lvl="2" eaLnBrk="1" hangingPunct="1"/>
            <a:r>
              <a:rPr lang="en-US" smtClean="0"/>
              <a:t>e.g. the speed of a surfer</a:t>
            </a:r>
          </a:p>
          <a:p>
            <a:pPr lvl="2" eaLnBrk="1" hangingPunct="1"/>
            <a:endParaRPr lang="en-US" smtClean="0"/>
          </a:p>
          <a:p>
            <a:pPr eaLnBrk="1" hangingPunct="1"/>
            <a:r>
              <a:rPr lang="en-US" smtClean="0"/>
              <a:t>It depends only on the type of </a:t>
            </a:r>
            <a:r>
              <a:rPr lang="en-US" u="sng" smtClean="0"/>
              <a:t>medium.</a:t>
            </a:r>
            <a:endParaRPr lang="en-US" smtClean="0"/>
          </a:p>
          <a:p>
            <a:pPr eaLnBrk="1" hangingPunct="1"/>
            <a:endParaRPr lang="en-US" smtClean="0"/>
          </a:p>
          <a:p>
            <a:pPr eaLnBrk="1" hangingPunct="1"/>
            <a:r>
              <a:rPr lang="en-US" smtClean="0"/>
              <a:t>Wave Speed = Frequency  </a:t>
            </a:r>
            <a:r>
              <a:rPr lang="en-US" smtClean="0">
                <a:sym typeface="Symbol" pitchFamily="18" charset="2"/>
              </a:rPr>
              <a:t></a:t>
            </a:r>
            <a:r>
              <a:rPr lang="en-US" smtClean="0"/>
              <a:t> Wavelength		</a:t>
            </a:r>
          </a:p>
          <a:p>
            <a:pPr eaLnBrk="1" hangingPunct="1"/>
            <a:endParaRPr lang="en-US" smtClean="0"/>
          </a:p>
        </p:txBody>
      </p:sp>
      <p:sp>
        <p:nvSpPr>
          <p:cNvPr id="19460" name="Text Box 4"/>
          <p:cNvSpPr txBox="1">
            <a:spLocks noChangeArrowheads="1"/>
          </p:cNvSpPr>
          <p:nvPr/>
        </p:nvSpPr>
        <p:spPr bwMode="auto">
          <a:xfrm>
            <a:off x="5299075" y="6461125"/>
            <a:ext cx="3844925" cy="396875"/>
          </a:xfrm>
          <a:prstGeom prst="rect">
            <a:avLst/>
          </a:prstGeom>
          <a:noFill/>
          <a:ln w="12700" cap="sq">
            <a:noFill/>
            <a:miter lim="800000"/>
            <a:headEnd type="none" w="sm" len="sm"/>
            <a:tailEnd type="none" w="sm" len="sm"/>
          </a:ln>
          <a:effectLst/>
        </p:spPr>
        <p:txBody>
          <a:bodyPr wrap="none">
            <a:spAutoFit/>
          </a:bodyPr>
          <a:lstStyle/>
          <a:p>
            <a:r>
              <a:rPr lang="en-US" sz="1000" i="1">
                <a:latin typeface="Times New Roman" pitchFamily="18" charset="0"/>
              </a:rPr>
              <a:t>Waves on a Rope</a:t>
            </a:r>
          </a:p>
          <a:p>
            <a:r>
              <a:rPr lang="en-US" sz="1000" i="1">
                <a:latin typeface="Times New Roman" pitchFamily="18" charset="0"/>
              </a:rPr>
              <a:t>Table in Notes – Appearance, Node, Antinodes, Wavelength, Frequency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out)">
                                      <p:cBhvr>
                                        <p:cTn id="7" dur="500"/>
                                        <p:tgtEl>
                                          <p:spTgt spid="327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ox(out)">
                                      <p:cBhvr>
                                        <p:cTn id="12" dur="500"/>
                                        <p:tgtEl>
                                          <p:spTgt spid="3277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2771">
                                            <p:txEl>
                                              <p:pRg st="3" end="3"/>
                                            </p:txEl>
                                          </p:spTgt>
                                        </p:tgtEl>
                                        <p:attrNameLst>
                                          <p:attrName>style.visibility</p:attrName>
                                        </p:attrNameLst>
                                      </p:cBhvr>
                                      <p:to>
                                        <p:strVal val="visible"/>
                                      </p:to>
                                    </p:set>
                                    <p:animEffect transition="in" filter="box(out)">
                                      <p:cBhvr>
                                        <p:cTn id="17" dur="500"/>
                                        <p:tgtEl>
                                          <p:spTgt spid="32771">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2771">
                                            <p:txEl>
                                              <p:pRg st="5" end="5"/>
                                            </p:txEl>
                                          </p:spTgt>
                                        </p:tgtEl>
                                        <p:attrNameLst>
                                          <p:attrName>style.visibility</p:attrName>
                                        </p:attrNameLst>
                                      </p:cBhvr>
                                      <p:to>
                                        <p:strVal val="visible"/>
                                      </p:to>
                                    </p:set>
                                    <p:animEffect transition="in" filter="box(out)">
                                      <p:cBhvr>
                                        <p:cTn id="22" dur="500"/>
                                        <p:tgtEl>
                                          <p:spTgt spid="32771">
                                            <p:txEl>
                                              <p:pRg st="5" end="5"/>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bldLvl="5"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03200" y="206375"/>
            <a:ext cx="8294688" cy="6651625"/>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 descr="19-04_Figure-F"/>
          <p:cNvPicPr>
            <a:picLocks noChangeAspect="1" noChangeArrowheads="1"/>
          </p:cNvPicPr>
          <p:nvPr/>
        </p:nvPicPr>
        <p:blipFill>
          <a:blip r:embed="rId3" cstate="print"/>
          <a:srcRect/>
          <a:stretch>
            <a:fillRect/>
          </a:stretch>
        </p:blipFill>
        <p:spPr bwMode="auto">
          <a:xfrm>
            <a:off x="227013" y="3502025"/>
            <a:ext cx="4156075" cy="3117850"/>
          </a:xfrm>
          <a:prstGeom prst="rect">
            <a:avLst/>
          </a:prstGeom>
          <a:noFill/>
          <a:ln w="9525">
            <a:noFill/>
            <a:miter lim="800000"/>
            <a:headEnd/>
            <a:tailEnd/>
          </a:ln>
        </p:spPr>
      </p:pic>
      <p:sp>
        <p:nvSpPr>
          <p:cNvPr id="3" name="Title 2"/>
          <p:cNvSpPr>
            <a:spLocks noGrp="1"/>
          </p:cNvSpPr>
          <p:nvPr>
            <p:ph type="title"/>
          </p:nvPr>
        </p:nvSpPr>
        <p:spPr>
          <a:xfrm>
            <a:off x="457200" y="273050"/>
            <a:ext cx="4257675" cy="1477963"/>
          </a:xfrm>
        </p:spPr>
        <p:txBody>
          <a:bodyPr/>
          <a:lstStyle/>
          <a:p>
            <a:pPr eaLnBrk="1" hangingPunct="1">
              <a:defRPr/>
            </a:pPr>
            <a:r>
              <a:rPr lang="en-US" dirty="0" smtClean="0">
                <a:solidFill>
                  <a:schemeClr val="tx1"/>
                </a:solidFill>
                <a:latin typeface="+mn-lt"/>
                <a:ea typeface="+mn-ea"/>
                <a:cs typeface="+mn-cs"/>
              </a:rPr>
              <a:t>The frequency of the vibrating source and the frequency of the wave it produces are the same. </a:t>
            </a:r>
            <a:endParaRPr lang="en-US" dirty="0" smtClean="0"/>
          </a:p>
        </p:txBody>
      </p:sp>
      <p:sp>
        <p:nvSpPr>
          <p:cNvPr id="20484" name="Content Placeholder 3"/>
          <p:cNvSpPr>
            <a:spLocks noGrp="1"/>
          </p:cNvSpPr>
          <p:nvPr>
            <p:ph idx="1"/>
          </p:nvPr>
        </p:nvSpPr>
        <p:spPr>
          <a:xfrm>
            <a:off x="5297488" y="273050"/>
            <a:ext cx="3389312" cy="6191250"/>
          </a:xfrm>
        </p:spPr>
        <p:txBody>
          <a:bodyPr/>
          <a:lstStyle/>
          <a:p>
            <a:pPr eaLnBrk="1" hangingPunct="1"/>
            <a:r>
              <a:rPr lang="en-US" sz="2400" smtClean="0">
                <a:latin typeface="Times" charset="0"/>
              </a:rPr>
              <a:t>A station at 101.7 MHz FM -a frequency of 101,700,000 hertz. </a:t>
            </a:r>
          </a:p>
          <a:p>
            <a:pPr eaLnBrk="1" hangingPunct="1"/>
            <a:r>
              <a:rPr lang="en-US" sz="2400" smtClean="0">
                <a:latin typeface="Times" charset="0"/>
              </a:rPr>
              <a:t>The source of all waves is something that vibrates. </a:t>
            </a:r>
          </a:p>
        </p:txBody>
      </p:sp>
      <p:sp>
        <p:nvSpPr>
          <p:cNvPr id="20485" name="Text Placeholder 4"/>
          <p:cNvSpPr>
            <a:spLocks noGrp="1"/>
          </p:cNvSpPr>
          <p:nvPr>
            <p:ph type="body" sz="half" idx="2"/>
          </p:nvPr>
        </p:nvSpPr>
        <p:spPr>
          <a:xfrm>
            <a:off x="457200" y="1624013"/>
            <a:ext cx="4367213" cy="2506662"/>
          </a:xfrm>
        </p:spPr>
        <p:txBody>
          <a:bodyPr/>
          <a:lstStyle/>
          <a:p>
            <a:pPr eaLnBrk="1" hangingPunct="1"/>
            <a:r>
              <a:rPr lang="en-US" sz="2000" smtClean="0"/>
              <a:t>Electrons in the transmitting antenna vibrate 940,000 times each second and produce 940-kHz radio waves.</a:t>
            </a:r>
          </a:p>
          <a:p>
            <a:pPr eaLnBrk="1" hangingPunct="1"/>
            <a:endParaRPr lang="en-US" sz="200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Wave Motion</a:t>
            </a:r>
          </a:p>
        </p:txBody>
      </p:sp>
      <p:pic>
        <p:nvPicPr>
          <p:cNvPr id="21507" name="Picture 6" descr="wave"/>
          <p:cNvPicPr>
            <a:picLocks noChangeAspect="1" noChangeArrowheads="1"/>
          </p:cNvPicPr>
          <p:nvPr/>
        </p:nvPicPr>
        <p:blipFill>
          <a:blip r:embed="rId2" cstate="print"/>
          <a:srcRect/>
          <a:stretch>
            <a:fillRect/>
          </a:stretch>
        </p:blipFill>
        <p:spPr bwMode="auto">
          <a:xfrm>
            <a:off x="1905000" y="1676400"/>
            <a:ext cx="5410200" cy="488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pPr eaLnBrk="1" hangingPunct="1"/>
            <a:r>
              <a:rPr lang="en-US" smtClean="0"/>
              <a:t>Wave Speed Problem</a:t>
            </a:r>
          </a:p>
        </p:txBody>
      </p:sp>
      <p:pic>
        <p:nvPicPr>
          <p:cNvPr id="23555" name="Picture 6" descr="waves and Wilbert"/>
          <p:cNvPicPr>
            <a:picLocks noChangeAspect="1" noChangeArrowheads="1"/>
          </p:cNvPicPr>
          <p:nvPr/>
        </p:nvPicPr>
        <p:blipFill>
          <a:blip r:embed="rId2" cstate="print"/>
          <a:srcRect/>
          <a:stretch>
            <a:fillRect/>
          </a:stretch>
        </p:blipFill>
        <p:spPr bwMode="auto">
          <a:xfrm>
            <a:off x="1524000" y="4038600"/>
            <a:ext cx="6324600" cy="2573338"/>
          </a:xfrm>
          <a:prstGeom prst="rect">
            <a:avLst/>
          </a:prstGeom>
          <a:noFill/>
          <a:ln w="9525">
            <a:noFill/>
            <a:miter lim="800000"/>
            <a:headEnd/>
            <a:tailEnd/>
          </a:ln>
        </p:spPr>
      </p:pic>
      <p:sp>
        <p:nvSpPr>
          <p:cNvPr id="23556" name="Rectangle 7"/>
          <p:cNvSpPr>
            <a:spLocks noChangeArrowheads="1"/>
          </p:cNvSpPr>
          <p:nvPr/>
        </p:nvSpPr>
        <p:spPr bwMode="auto">
          <a:xfrm>
            <a:off x="128588" y="1295400"/>
            <a:ext cx="9015412" cy="2654300"/>
          </a:xfrm>
          <a:prstGeom prst="rect">
            <a:avLst/>
          </a:prstGeom>
          <a:noFill/>
          <a:ln w="9525">
            <a:noFill/>
            <a:miter lim="800000"/>
            <a:headEnd/>
            <a:tailEnd/>
          </a:ln>
          <a:effectLst/>
        </p:spPr>
        <p:txBody>
          <a:bodyPr anchor="ctr">
            <a:spAutoFit/>
          </a:bodyPr>
          <a:lstStyle/>
          <a:p>
            <a:r>
              <a:rPr lang="en-US" sz="2800"/>
              <a:t>The water waves below are traveling with a speed of 2 m/s and splashing periodically against the Wilbert's perch. Each adjacent crest is 4 meters apart and splashes Wilbert’s feet upon reaching his perch. How much time passes between each successive drenching?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quarter" idx="10"/>
          </p:nvPr>
        </p:nvSpPr>
        <p:spPr>
          <a:noFill/>
        </p:spPr>
        <p:txBody>
          <a:bodyPr/>
          <a:lstStyle/>
          <a:p>
            <a:fld id="{67BE990E-A629-45FC-9B20-3DB2C4A60BC9}"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457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24580" name="Picture 5" descr="19-08Figure_FIG.jpg"/>
          <p:cNvPicPr>
            <a:picLocks noChangeAspect="1" noChangeArrowheads="1"/>
          </p:cNvPicPr>
          <p:nvPr/>
        </p:nvPicPr>
        <p:blipFill>
          <a:blip r:embed="rId3" cstate="print"/>
          <a:srcRect/>
          <a:stretch>
            <a:fillRect/>
          </a:stretch>
        </p:blipFill>
        <p:spPr bwMode="auto">
          <a:xfrm>
            <a:off x="584200" y="3071813"/>
            <a:ext cx="7620000" cy="2403475"/>
          </a:xfrm>
          <a:prstGeom prst="rect">
            <a:avLst/>
          </a:prstGeom>
          <a:noFill/>
          <a:ln w="9525">
            <a:noFill/>
            <a:miter lim="800000"/>
            <a:headEnd/>
            <a:tailEnd/>
          </a:ln>
        </p:spPr>
      </p:pic>
      <p:sp>
        <p:nvSpPr>
          <p:cNvPr id="24581" name="Text Box 7"/>
          <p:cNvSpPr txBox="1">
            <a:spLocks noChangeArrowheads="1"/>
          </p:cNvSpPr>
          <p:nvPr/>
        </p:nvSpPr>
        <p:spPr bwMode="auto">
          <a:xfrm>
            <a:off x="5343525" y="3579813"/>
            <a:ext cx="1665288" cy="396875"/>
          </a:xfrm>
          <a:prstGeom prst="rect">
            <a:avLst/>
          </a:prstGeom>
          <a:noFill/>
          <a:ln w="38100">
            <a:noFill/>
            <a:miter lim="800000"/>
            <a:headEnd/>
            <a:tailEnd type="none" w="lg" len="lg"/>
          </a:ln>
        </p:spPr>
        <p:txBody>
          <a:bodyPr wrap="none">
            <a:spAutoFit/>
          </a:bodyPr>
          <a:lstStyle/>
          <a:p>
            <a:r>
              <a:rPr lang="en-US" sz="2000">
                <a:solidFill>
                  <a:srgbClr val="FF00FF"/>
                </a:solidFill>
              </a:rPr>
              <a:t>Wave Motion</a:t>
            </a:r>
          </a:p>
        </p:txBody>
      </p:sp>
      <p:sp>
        <p:nvSpPr>
          <p:cNvPr id="24582" name="Rectangle 2"/>
          <p:cNvSpPr>
            <a:spLocks noGrp="1" noChangeArrowheads="1"/>
          </p:cNvSpPr>
          <p:nvPr>
            <p:ph type="title"/>
          </p:nvPr>
        </p:nvSpPr>
        <p:spPr/>
        <p:txBody>
          <a:bodyPr/>
          <a:lstStyle/>
          <a:p>
            <a:pPr eaLnBrk="1" hangingPunct="1"/>
            <a:r>
              <a:rPr lang="en-US" smtClean="0"/>
              <a:t>Transverse Waves</a:t>
            </a:r>
          </a:p>
        </p:txBody>
      </p:sp>
      <p:sp>
        <p:nvSpPr>
          <p:cNvPr id="24583" name="Rectangle 3"/>
          <p:cNvSpPr>
            <a:spLocks noGrp="1" noChangeArrowheads="1"/>
          </p:cNvSpPr>
          <p:nvPr>
            <p:ph type="body" idx="1"/>
          </p:nvPr>
        </p:nvSpPr>
        <p:spPr>
          <a:xfrm>
            <a:off x="457200" y="1600200"/>
            <a:ext cx="8229600" cy="1236663"/>
          </a:xfrm>
        </p:spPr>
        <p:txBody>
          <a:bodyPr/>
          <a:lstStyle/>
          <a:p>
            <a:pPr eaLnBrk="1" hangingPunct="1">
              <a:buFontTx/>
              <a:buNone/>
            </a:pPr>
            <a:r>
              <a:rPr lang="en-US" smtClean="0"/>
              <a:t>For transverse waves the wave’s amplitude is perpendicular to the wave’s motion.</a:t>
            </a:r>
          </a:p>
        </p:txBody>
      </p:sp>
      <p:sp>
        <p:nvSpPr>
          <p:cNvPr id="24584" name="Line 6"/>
          <p:cNvSpPr>
            <a:spLocks noChangeShapeType="1"/>
          </p:cNvSpPr>
          <p:nvPr/>
        </p:nvSpPr>
        <p:spPr bwMode="auto">
          <a:xfrm>
            <a:off x="5372100" y="4025900"/>
            <a:ext cx="1625600" cy="0"/>
          </a:xfrm>
          <a:prstGeom prst="line">
            <a:avLst/>
          </a:prstGeom>
          <a:noFill/>
          <a:ln w="38100">
            <a:solidFill>
              <a:srgbClr val="FF00FF"/>
            </a:solidFill>
            <a:round/>
            <a:headEnd/>
            <a:tailEnd type="triangle" w="lg" len="lg"/>
          </a:ln>
        </p:spPr>
        <p:txBody>
          <a:bodyPr/>
          <a:lstStyle/>
          <a:p>
            <a:endParaRPr lang="en-US"/>
          </a:p>
        </p:txBody>
      </p:sp>
      <p:sp>
        <p:nvSpPr>
          <p:cNvPr id="24585" name="Text Box 8"/>
          <p:cNvSpPr txBox="1">
            <a:spLocks noChangeArrowheads="1"/>
          </p:cNvSpPr>
          <p:nvPr/>
        </p:nvSpPr>
        <p:spPr bwMode="auto">
          <a:xfrm>
            <a:off x="2397125" y="3567113"/>
            <a:ext cx="1200150" cy="366712"/>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24586" name="Text Box 9"/>
          <p:cNvSpPr txBox="1">
            <a:spLocks noChangeArrowheads="1"/>
          </p:cNvSpPr>
          <p:nvPr/>
        </p:nvSpPr>
        <p:spPr bwMode="auto">
          <a:xfrm>
            <a:off x="3875088" y="4295775"/>
            <a:ext cx="1200150" cy="366713"/>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7200" b="1" smtClean="0"/>
              <a:t>Transverse Waves</a:t>
            </a:r>
            <a:endParaRPr lang="en-US" smtClean="0"/>
          </a:p>
        </p:txBody>
      </p:sp>
      <p:sp>
        <p:nvSpPr>
          <p:cNvPr id="188419" name="Rectangle 3"/>
          <p:cNvSpPr>
            <a:spLocks noGrp="1" noChangeArrowheads="1"/>
          </p:cNvSpPr>
          <p:nvPr>
            <p:ph type="body" idx="1"/>
          </p:nvPr>
        </p:nvSpPr>
        <p:spPr>
          <a:xfrm>
            <a:off x="1371600" y="1862138"/>
            <a:ext cx="7011988" cy="4081462"/>
          </a:xfrm>
        </p:spPr>
        <p:txBody>
          <a:bodyPr/>
          <a:lstStyle/>
          <a:p>
            <a:r>
              <a:rPr lang="en-US" smtClean="0"/>
              <a:t>side to side vibration in a direction perpendicular to the wave's motion </a:t>
            </a:r>
          </a:p>
          <a:p>
            <a:endParaRPr lang="en-US" smtClean="0"/>
          </a:p>
          <a:p>
            <a:r>
              <a:rPr lang="en-US" smtClean="0"/>
              <a:t>Examples:  	</a:t>
            </a:r>
          </a:p>
          <a:p>
            <a:pPr lvl="1"/>
            <a:r>
              <a:rPr lang="en-US" smtClean="0"/>
              <a:t>water waves</a:t>
            </a:r>
          </a:p>
          <a:p>
            <a:pPr lvl="1"/>
            <a:r>
              <a:rPr lang="en-US" smtClean="0"/>
              <a:t>waves on a rope</a:t>
            </a:r>
          </a:p>
          <a:p>
            <a:pPr lvl="1"/>
            <a:r>
              <a:rPr lang="en-US" smtClean="0"/>
              <a:t>string musical instruments</a:t>
            </a:r>
          </a:p>
        </p:txBody>
      </p:sp>
      <p:pic>
        <p:nvPicPr>
          <p:cNvPr id="188420" name="Picture 4" descr="Twave"/>
          <p:cNvPicPr>
            <a:picLocks noChangeAspect="1" noChangeArrowheads="1"/>
          </p:cNvPicPr>
          <p:nvPr/>
        </p:nvPicPr>
        <p:blipFill>
          <a:blip r:embed="rId3" cstate="print"/>
          <a:srcRect/>
          <a:stretch>
            <a:fillRect/>
          </a:stretch>
        </p:blipFill>
        <p:spPr bwMode="auto">
          <a:xfrm>
            <a:off x="4419600" y="3200400"/>
            <a:ext cx="4610100" cy="1352550"/>
          </a:xfrm>
          <a:prstGeom prst="rect">
            <a:avLst/>
          </a:prstGeom>
          <a:noFill/>
          <a:ln w="9525">
            <a:noFill/>
            <a:miter lim="800000"/>
            <a:headEnd/>
            <a:tailEnd/>
          </a:ln>
        </p:spPr>
      </p:pic>
      <p:pic>
        <p:nvPicPr>
          <p:cNvPr id="25605" name="Picture 24" descr="stringpulse"/>
          <p:cNvPicPr>
            <a:picLocks noChangeAspect="1" noChangeArrowheads="1"/>
          </p:cNvPicPr>
          <p:nvPr/>
        </p:nvPicPr>
        <p:blipFill>
          <a:blip r:embed="rId4" cstate="print"/>
          <a:srcRect/>
          <a:stretch>
            <a:fillRect/>
          </a:stretch>
        </p:blipFill>
        <p:spPr bwMode="auto">
          <a:xfrm>
            <a:off x="2981325" y="5715000"/>
            <a:ext cx="3743325" cy="990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Effect transition="in" filter="box(out)">
                                      <p:cBhvr>
                                        <p:cTn id="7" dur="500"/>
                                        <p:tgtEl>
                                          <p:spTgt spid="1884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8419">
                                            <p:txEl>
                                              <p:pRg st="2" end="2"/>
                                            </p:txEl>
                                          </p:spTgt>
                                        </p:tgtEl>
                                        <p:attrNameLst>
                                          <p:attrName>style.visibility</p:attrName>
                                        </p:attrNameLst>
                                      </p:cBhvr>
                                      <p:to>
                                        <p:strVal val="visible"/>
                                      </p:to>
                                    </p:set>
                                    <p:animEffect transition="in" filter="box(out)">
                                      <p:cBhvr>
                                        <p:cTn id="12" dur="500"/>
                                        <p:tgtEl>
                                          <p:spTgt spid="18841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8419">
                                            <p:txEl>
                                              <p:pRg st="3" end="3"/>
                                            </p:txEl>
                                          </p:spTgt>
                                        </p:tgtEl>
                                        <p:attrNameLst>
                                          <p:attrName>style.visibility</p:attrName>
                                        </p:attrNameLst>
                                      </p:cBhvr>
                                      <p:to>
                                        <p:strVal val="visible"/>
                                      </p:to>
                                    </p:set>
                                    <p:animEffect transition="in" filter="box(out)">
                                      <p:cBhvr>
                                        <p:cTn id="17" dur="500"/>
                                        <p:tgtEl>
                                          <p:spTgt spid="18841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8419">
                                            <p:txEl>
                                              <p:pRg st="4" end="4"/>
                                            </p:txEl>
                                          </p:spTgt>
                                        </p:tgtEl>
                                        <p:attrNameLst>
                                          <p:attrName>style.visibility</p:attrName>
                                        </p:attrNameLst>
                                      </p:cBhvr>
                                      <p:to>
                                        <p:strVal val="visible"/>
                                      </p:to>
                                    </p:set>
                                    <p:animEffect transition="in" filter="box(out)">
                                      <p:cBhvr>
                                        <p:cTn id="22" dur="500"/>
                                        <p:tgtEl>
                                          <p:spTgt spid="188419">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8419">
                                            <p:txEl>
                                              <p:pRg st="5" end="5"/>
                                            </p:txEl>
                                          </p:spTgt>
                                        </p:tgtEl>
                                        <p:attrNameLst>
                                          <p:attrName>style.visibility</p:attrName>
                                        </p:attrNameLst>
                                      </p:cBhvr>
                                      <p:to>
                                        <p:strVal val="visible"/>
                                      </p:to>
                                    </p:set>
                                    <p:animEffect transition="in" filter="box(out)">
                                      <p:cBhvr>
                                        <p:cTn id="27" dur="500"/>
                                        <p:tgtEl>
                                          <p:spTgt spid="188419">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884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build="p" bldLvl="2"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6600" b="1" smtClean="0"/>
              <a:t>Longitudinal Waves</a:t>
            </a:r>
            <a:endParaRPr lang="en-US" smtClean="0"/>
          </a:p>
        </p:txBody>
      </p:sp>
      <p:sp>
        <p:nvSpPr>
          <p:cNvPr id="189443" name="Rectangle 3"/>
          <p:cNvSpPr>
            <a:spLocks noGrp="1" noChangeArrowheads="1"/>
          </p:cNvSpPr>
          <p:nvPr>
            <p:ph type="body" idx="1"/>
          </p:nvPr>
        </p:nvSpPr>
        <p:spPr>
          <a:xfrm>
            <a:off x="1708150" y="1893888"/>
            <a:ext cx="6338888" cy="4013200"/>
          </a:xfrm>
        </p:spPr>
        <p:txBody>
          <a:bodyPr/>
          <a:lstStyle/>
          <a:p>
            <a:r>
              <a:rPr lang="en-US" smtClean="0"/>
              <a:t>back and forth vibration in a direction parallel to the wave's motion </a:t>
            </a:r>
          </a:p>
          <a:p>
            <a:endParaRPr lang="en-US" smtClean="0"/>
          </a:p>
          <a:p>
            <a:r>
              <a:rPr lang="en-US" smtClean="0"/>
              <a:t>Examples:  	</a:t>
            </a:r>
          </a:p>
          <a:p>
            <a:pPr lvl="1"/>
            <a:r>
              <a:rPr lang="en-US" smtClean="0"/>
              <a:t>slinky waves</a:t>
            </a:r>
          </a:p>
          <a:p>
            <a:pPr lvl="1"/>
            <a:r>
              <a:rPr lang="en-US" smtClean="0"/>
              <a:t>sounds waves (vortex box)</a:t>
            </a:r>
          </a:p>
        </p:txBody>
      </p:sp>
      <p:pic>
        <p:nvPicPr>
          <p:cNvPr id="189444" name="Picture 4" descr="Lwave"/>
          <p:cNvPicPr>
            <a:picLocks noChangeAspect="1" noChangeArrowheads="1"/>
          </p:cNvPicPr>
          <p:nvPr/>
        </p:nvPicPr>
        <p:blipFill>
          <a:blip r:embed="rId3" cstate="print"/>
          <a:srcRect/>
          <a:stretch>
            <a:fillRect/>
          </a:stretch>
        </p:blipFill>
        <p:spPr bwMode="auto">
          <a:xfrm>
            <a:off x="4114800" y="3124200"/>
            <a:ext cx="4819650" cy="1247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9443">
                                            <p:txEl>
                                              <p:pRg st="0" end="0"/>
                                            </p:txEl>
                                          </p:spTgt>
                                        </p:tgtEl>
                                        <p:attrNameLst>
                                          <p:attrName>style.visibility</p:attrName>
                                        </p:attrNameLst>
                                      </p:cBhvr>
                                      <p:to>
                                        <p:strVal val="visible"/>
                                      </p:to>
                                    </p:set>
                                    <p:animEffect transition="in" filter="box(out)">
                                      <p:cBhvr>
                                        <p:cTn id="7" dur="500"/>
                                        <p:tgtEl>
                                          <p:spTgt spid="1894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9443">
                                            <p:txEl>
                                              <p:pRg st="2" end="2"/>
                                            </p:txEl>
                                          </p:spTgt>
                                        </p:tgtEl>
                                        <p:attrNameLst>
                                          <p:attrName>style.visibility</p:attrName>
                                        </p:attrNameLst>
                                      </p:cBhvr>
                                      <p:to>
                                        <p:strVal val="visible"/>
                                      </p:to>
                                    </p:set>
                                    <p:animEffect transition="in" filter="box(out)">
                                      <p:cBhvr>
                                        <p:cTn id="12" dur="500"/>
                                        <p:tgtEl>
                                          <p:spTgt spid="18944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9443">
                                            <p:txEl>
                                              <p:pRg st="3" end="3"/>
                                            </p:txEl>
                                          </p:spTgt>
                                        </p:tgtEl>
                                        <p:attrNameLst>
                                          <p:attrName>style.visibility</p:attrName>
                                        </p:attrNameLst>
                                      </p:cBhvr>
                                      <p:to>
                                        <p:strVal val="visible"/>
                                      </p:to>
                                    </p:set>
                                    <p:animEffect transition="in" filter="box(out)">
                                      <p:cBhvr>
                                        <p:cTn id="17" dur="500"/>
                                        <p:tgtEl>
                                          <p:spTgt spid="189443">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9443">
                                            <p:txEl>
                                              <p:pRg st="4" end="4"/>
                                            </p:txEl>
                                          </p:spTgt>
                                        </p:tgtEl>
                                        <p:attrNameLst>
                                          <p:attrName>style.visibility</p:attrName>
                                        </p:attrNameLst>
                                      </p:cBhvr>
                                      <p:to>
                                        <p:strVal val="visible"/>
                                      </p:to>
                                    </p:set>
                                    <p:animEffect transition="in" filter="box(out)">
                                      <p:cBhvr>
                                        <p:cTn id="22" dur="500"/>
                                        <p:tgtEl>
                                          <p:spTgt spid="18944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89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uild="p" bldLvl="5"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pPr eaLnBrk="1" hangingPunct="1"/>
            <a:r>
              <a:rPr lang="en-US" smtClean="0"/>
              <a:t>Longitudinal Waves</a:t>
            </a:r>
          </a:p>
        </p:txBody>
      </p:sp>
      <p:pic>
        <p:nvPicPr>
          <p:cNvPr id="28675" name="Picture 6" descr="longitudinal pulse in a medium"/>
          <p:cNvPicPr>
            <a:picLocks noChangeAspect="1" noChangeArrowheads="1" noCrop="1"/>
          </p:cNvPicPr>
          <p:nvPr/>
        </p:nvPicPr>
        <p:blipFill>
          <a:blip r:embed="rId2" cstate="print"/>
          <a:srcRect/>
          <a:stretch>
            <a:fillRect/>
          </a:stretch>
        </p:blipFill>
        <p:spPr bwMode="auto">
          <a:xfrm>
            <a:off x="0" y="3124200"/>
            <a:ext cx="9144000" cy="1165225"/>
          </a:xfrm>
          <a:prstGeom prst="rect">
            <a:avLst/>
          </a:prstGeom>
          <a:noFill/>
          <a:ln w="9525">
            <a:noFill/>
            <a:miter lim="800000"/>
            <a:headEnd/>
            <a:tailEnd/>
          </a:ln>
        </p:spPr>
      </p:pic>
      <p:pic>
        <p:nvPicPr>
          <p:cNvPr id="28676" name="Picture 8" descr="vibrating tuning fork"/>
          <p:cNvPicPr>
            <a:picLocks noChangeAspect="1" noChangeArrowheads="1" noCrop="1"/>
          </p:cNvPicPr>
          <p:nvPr/>
        </p:nvPicPr>
        <p:blipFill>
          <a:blip r:embed="rId3" cstate="print"/>
          <a:srcRect/>
          <a:stretch>
            <a:fillRect/>
          </a:stretch>
        </p:blipFill>
        <p:spPr bwMode="auto">
          <a:xfrm>
            <a:off x="2057400" y="4302125"/>
            <a:ext cx="5486400" cy="2555875"/>
          </a:xfrm>
          <a:prstGeom prst="rect">
            <a:avLst/>
          </a:prstGeom>
          <a:noFill/>
          <a:ln w="9525">
            <a:noFill/>
            <a:miter lim="800000"/>
            <a:headEnd/>
            <a:tailEnd/>
          </a:ln>
        </p:spPr>
      </p:pic>
      <p:pic>
        <p:nvPicPr>
          <p:cNvPr id="28677" name="Picture 10" descr="longitudinal wave"/>
          <p:cNvPicPr>
            <a:picLocks noChangeAspect="1" noChangeArrowheads="1"/>
          </p:cNvPicPr>
          <p:nvPr/>
        </p:nvPicPr>
        <p:blipFill>
          <a:blip r:embed="rId4" cstate="print"/>
          <a:srcRect/>
          <a:stretch>
            <a:fillRect/>
          </a:stretch>
        </p:blipFill>
        <p:spPr bwMode="auto">
          <a:xfrm>
            <a:off x="1981200" y="1371600"/>
            <a:ext cx="5334000" cy="173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10"/>
          </p:nvPr>
        </p:nvSpPr>
        <p:spPr>
          <a:xfrm>
            <a:off x="457200" y="6143625"/>
            <a:ext cx="2133600" cy="476250"/>
          </a:xfrm>
          <a:noFill/>
        </p:spPr>
        <p:txBody>
          <a:bodyPr/>
          <a:lstStyle/>
          <a:p>
            <a:fld id="{721FC882-D2C3-4826-8BBC-F7CBEABD32E6}"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2771" name="Footer Placeholder 4"/>
          <p:cNvSpPr>
            <a:spLocks noGrp="1"/>
          </p:cNvSpPr>
          <p:nvPr>
            <p:ph type="ftr" sz="quarter" idx="11"/>
          </p:nvPr>
        </p:nvSpPr>
        <p:spPr>
          <a:xfrm>
            <a:off x="3124200" y="6143625"/>
            <a:ext cx="2895600" cy="476250"/>
          </a:xfrm>
          <a:noFill/>
        </p:spPr>
        <p:txBody>
          <a:bodyPr/>
          <a:lstStyle/>
          <a:p>
            <a:r>
              <a:rPr lang="en-US" smtClean="0">
                <a:latin typeface="Arial" pitchFamily="34" charset="0"/>
                <a:cs typeface="Arial" pitchFamily="34" charset="0"/>
              </a:rPr>
              <a:t>Physics 1 (Garcia) SJSU</a:t>
            </a:r>
          </a:p>
        </p:txBody>
      </p:sp>
      <p:sp>
        <p:nvSpPr>
          <p:cNvPr id="32772" name="Rectangle 2"/>
          <p:cNvSpPr>
            <a:spLocks noGrp="1" noChangeArrowheads="1"/>
          </p:cNvSpPr>
          <p:nvPr>
            <p:ph type="title"/>
          </p:nvPr>
        </p:nvSpPr>
        <p:spPr/>
        <p:txBody>
          <a:bodyPr/>
          <a:lstStyle/>
          <a:p>
            <a:pPr eaLnBrk="1" hangingPunct="1"/>
            <a:r>
              <a:rPr lang="en-US" smtClean="0"/>
              <a:t>Longitudinal Waves</a:t>
            </a:r>
          </a:p>
        </p:txBody>
      </p:sp>
      <p:sp>
        <p:nvSpPr>
          <p:cNvPr id="32773" name="Rectangle 3"/>
          <p:cNvSpPr>
            <a:spLocks noGrp="1" noChangeArrowheads="1"/>
          </p:cNvSpPr>
          <p:nvPr>
            <p:ph type="body" idx="1"/>
          </p:nvPr>
        </p:nvSpPr>
        <p:spPr>
          <a:xfrm>
            <a:off x="457200" y="1498600"/>
            <a:ext cx="8229600" cy="4525963"/>
          </a:xfrm>
        </p:spPr>
        <p:txBody>
          <a:bodyPr/>
          <a:lstStyle/>
          <a:p>
            <a:pPr eaLnBrk="1" hangingPunct="1">
              <a:buFontTx/>
              <a:buNone/>
            </a:pPr>
            <a:r>
              <a:rPr lang="en-US" smtClean="0"/>
              <a:t>For longitudinal waves, amplitude and wave motion are parallel.</a:t>
            </a:r>
          </a:p>
        </p:txBody>
      </p:sp>
      <p:pic>
        <p:nvPicPr>
          <p:cNvPr id="32774" name="Picture 5" descr="image001"/>
          <p:cNvPicPr>
            <a:picLocks noChangeAspect="1" noChangeArrowheads="1"/>
          </p:cNvPicPr>
          <p:nvPr/>
        </p:nvPicPr>
        <p:blipFill>
          <a:blip r:embed="rId3" cstate="print"/>
          <a:srcRect/>
          <a:stretch>
            <a:fillRect/>
          </a:stretch>
        </p:blipFill>
        <p:spPr bwMode="auto">
          <a:xfrm rot="60000">
            <a:off x="715963" y="2563813"/>
            <a:ext cx="7456487" cy="3751262"/>
          </a:xfrm>
          <a:prstGeom prst="rect">
            <a:avLst/>
          </a:prstGeom>
          <a:noFill/>
          <a:ln w="9525">
            <a:noFill/>
            <a:miter lim="800000"/>
            <a:headEnd/>
            <a:tailEnd/>
          </a:ln>
        </p:spPr>
      </p:pic>
      <p:sp>
        <p:nvSpPr>
          <p:cNvPr id="32775" name="Text Box 6"/>
          <p:cNvSpPr txBox="1">
            <a:spLocks noChangeArrowheads="1"/>
          </p:cNvSpPr>
          <p:nvPr/>
        </p:nvSpPr>
        <p:spPr bwMode="auto">
          <a:xfrm>
            <a:off x="5343525" y="3897313"/>
            <a:ext cx="1665288" cy="396875"/>
          </a:xfrm>
          <a:prstGeom prst="rect">
            <a:avLst/>
          </a:prstGeom>
          <a:noFill/>
          <a:ln w="38100">
            <a:noFill/>
            <a:miter lim="800000"/>
            <a:headEnd/>
            <a:tailEnd type="none" w="lg" len="lg"/>
          </a:ln>
        </p:spPr>
        <p:txBody>
          <a:bodyPr wrap="none">
            <a:spAutoFit/>
          </a:bodyPr>
          <a:lstStyle/>
          <a:p>
            <a:r>
              <a:rPr lang="en-US" sz="2000">
                <a:solidFill>
                  <a:srgbClr val="FF00FF"/>
                </a:solidFill>
              </a:rPr>
              <a:t>Wave Motion</a:t>
            </a:r>
          </a:p>
        </p:txBody>
      </p:sp>
      <p:sp>
        <p:nvSpPr>
          <p:cNvPr id="32776" name="Line 7"/>
          <p:cNvSpPr>
            <a:spLocks noChangeShapeType="1"/>
          </p:cNvSpPr>
          <p:nvPr/>
        </p:nvSpPr>
        <p:spPr bwMode="auto">
          <a:xfrm>
            <a:off x="4102100" y="4381500"/>
            <a:ext cx="1625600" cy="0"/>
          </a:xfrm>
          <a:prstGeom prst="line">
            <a:avLst/>
          </a:prstGeom>
          <a:noFill/>
          <a:ln w="57150">
            <a:solidFill>
              <a:srgbClr val="FF00FF"/>
            </a:solidFill>
            <a:round/>
            <a:headEnd/>
            <a:tailEnd type="triangle" w="lg" len="lg"/>
          </a:ln>
        </p:spPr>
        <p:txBody>
          <a:bodyPr/>
          <a:lstStyle/>
          <a:p>
            <a:endParaRPr lang="en-US"/>
          </a:p>
        </p:txBody>
      </p:sp>
      <p:sp>
        <p:nvSpPr>
          <p:cNvPr id="32777" name="Line 8"/>
          <p:cNvSpPr>
            <a:spLocks noChangeShapeType="1"/>
          </p:cNvSpPr>
          <p:nvPr/>
        </p:nvSpPr>
        <p:spPr bwMode="auto">
          <a:xfrm>
            <a:off x="2984500" y="4140200"/>
            <a:ext cx="889000" cy="0"/>
          </a:xfrm>
          <a:prstGeom prst="line">
            <a:avLst/>
          </a:prstGeom>
          <a:noFill/>
          <a:ln w="38100">
            <a:solidFill>
              <a:srgbClr val="006600"/>
            </a:solidFill>
            <a:round/>
            <a:headEnd type="triangle" w="lg" len="lg"/>
            <a:tailEnd type="triangle" w="lg" len="lg"/>
          </a:ln>
        </p:spPr>
        <p:txBody>
          <a:bodyPr/>
          <a:lstStyle/>
          <a:p>
            <a:endParaRPr lang="en-US"/>
          </a:p>
        </p:txBody>
      </p:sp>
      <p:sp>
        <p:nvSpPr>
          <p:cNvPr id="32778" name="Text Box 9"/>
          <p:cNvSpPr txBox="1">
            <a:spLocks noChangeArrowheads="1"/>
          </p:cNvSpPr>
          <p:nvPr/>
        </p:nvSpPr>
        <p:spPr bwMode="auto">
          <a:xfrm>
            <a:off x="2930525" y="4494213"/>
            <a:ext cx="1200150" cy="366712"/>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32779" name="Text Box 11"/>
          <p:cNvSpPr txBox="1">
            <a:spLocks noChangeArrowheads="1"/>
          </p:cNvSpPr>
          <p:nvPr/>
        </p:nvSpPr>
        <p:spPr bwMode="auto">
          <a:xfrm>
            <a:off x="4789488" y="5235575"/>
            <a:ext cx="1200150" cy="366713"/>
          </a:xfrm>
          <a:prstGeom prst="rect">
            <a:avLst/>
          </a:prstGeom>
          <a:noFill/>
          <a:ln w="38100">
            <a:noFill/>
            <a:miter lim="800000"/>
            <a:headEnd/>
            <a:tailEnd type="none" w="lg" len="lg"/>
          </a:ln>
        </p:spPr>
        <p:txBody>
          <a:bodyPr wrap="none">
            <a:spAutoFit/>
          </a:bodyPr>
          <a:lstStyle/>
          <a:p>
            <a:r>
              <a:rPr lang="en-US">
                <a:solidFill>
                  <a:srgbClr val="006600"/>
                </a:solidFill>
              </a:rPr>
              <a:t>Amplitude</a:t>
            </a:r>
          </a:p>
        </p:txBody>
      </p:sp>
      <p:sp>
        <p:nvSpPr>
          <p:cNvPr id="32780" name="Line 12"/>
          <p:cNvSpPr>
            <a:spLocks noChangeShapeType="1"/>
          </p:cNvSpPr>
          <p:nvPr/>
        </p:nvSpPr>
        <p:spPr bwMode="auto">
          <a:xfrm>
            <a:off x="4906963" y="4894263"/>
            <a:ext cx="889000" cy="0"/>
          </a:xfrm>
          <a:prstGeom prst="line">
            <a:avLst/>
          </a:prstGeom>
          <a:noFill/>
          <a:ln w="38100">
            <a:solidFill>
              <a:srgbClr val="006600"/>
            </a:solidFill>
            <a:round/>
            <a:headEnd type="triangle" w="lg" len="lg"/>
            <a:tailEnd type="triangle" w="lg" len="lg"/>
          </a:ln>
        </p:spPr>
        <p:txBody>
          <a:bodyPr/>
          <a:lstStyle/>
          <a:p>
            <a:endParaRPr lang="en-US"/>
          </a:p>
        </p:txBody>
      </p:sp>
      <p:sp>
        <p:nvSpPr>
          <p:cNvPr id="32781" name="Line 13"/>
          <p:cNvSpPr>
            <a:spLocks noChangeShapeType="1"/>
          </p:cNvSpPr>
          <p:nvPr/>
        </p:nvSpPr>
        <p:spPr bwMode="auto">
          <a:xfrm>
            <a:off x="5859463" y="5122863"/>
            <a:ext cx="1625600" cy="0"/>
          </a:xfrm>
          <a:prstGeom prst="line">
            <a:avLst/>
          </a:prstGeom>
          <a:noFill/>
          <a:ln w="57150">
            <a:solidFill>
              <a:srgbClr val="FF00FF"/>
            </a:solidFill>
            <a:round/>
            <a:headEnd/>
            <a:tailEnd type="triangle" w="lg" len="lg"/>
          </a:ln>
        </p:spPr>
        <p:txBody>
          <a:bodyPr/>
          <a:lstStyle/>
          <a:p>
            <a:endParaRPr lang="en-US"/>
          </a:p>
        </p:txBody>
      </p:sp>
      <p:sp>
        <p:nvSpPr>
          <p:cNvPr id="14" name="TextBox 13"/>
          <p:cNvSpPr txBox="1"/>
          <p:nvPr/>
        </p:nvSpPr>
        <p:spPr>
          <a:xfrm>
            <a:off x="342900" y="6235700"/>
            <a:ext cx="8636000" cy="369888"/>
          </a:xfrm>
          <a:prstGeom prst="rect">
            <a:avLst/>
          </a:prstGeom>
          <a:solidFill>
            <a:schemeClr val="accent5">
              <a:lumMod val="90000"/>
            </a:schemeClr>
          </a:solidFill>
        </p:spPr>
        <p:txBody>
          <a:bodyPr wrap="none">
            <a:spAutoFit/>
          </a:bodyPr>
          <a:lstStyle/>
          <a:p>
            <a:pPr>
              <a:defRPr/>
            </a:pPr>
            <a:r>
              <a:rPr lang="en-US" dirty="0">
                <a:latin typeface="Arial" charset="0"/>
                <a:cs typeface="Arial" charset="0"/>
              </a:rPr>
              <a:t>A crowd can do a longitudinal wave by moving side-to-side instead of up-and-down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hlinkClick r:id="rId2"/>
          </p:cNvPr>
          <p:cNvSpPr txBox="1">
            <a:spLocks noChangeArrowheads="1"/>
          </p:cNvSpPr>
          <p:nvPr/>
        </p:nvSpPr>
        <p:spPr bwMode="auto">
          <a:xfrm>
            <a:off x="0" y="6324600"/>
            <a:ext cx="8763000" cy="457200"/>
          </a:xfrm>
          <a:prstGeom prst="rect">
            <a:avLst/>
          </a:prstGeom>
          <a:noFill/>
          <a:ln w="12700" cap="sq">
            <a:noFill/>
            <a:miter lim="800000"/>
            <a:headEnd type="none" w="sm" len="sm"/>
            <a:tailEnd type="none" w="sm" len="sm"/>
          </a:ln>
          <a:effectLst/>
        </p:spPr>
        <p:txBody>
          <a:bodyPr>
            <a:spAutoFit/>
          </a:bodyPr>
          <a:lstStyle/>
          <a:p>
            <a:pPr>
              <a:spcBef>
                <a:spcPct val="50000"/>
              </a:spcBef>
            </a:pPr>
            <a:r>
              <a:rPr lang="en-US" sz="800">
                <a:solidFill>
                  <a:schemeClr val="bg2"/>
                </a:solidFill>
                <a:latin typeface="Times New Roman" pitchFamily="18" charset="0"/>
                <a:hlinkClick r:id="rId2"/>
              </a:rPr>
              <a:t>http://www.kettering.edu/~drussell/Demos/waves/wavemotion.html</a:t>
            </a:r>
            <a:r>
              <a:rPr lang="en-US" sz="2400">
                <a:solidFill>
                  <a:schemeClr val="bg2"/>
                </a:solidFill>
                <a:latin typeface="Times New Roman" pitchFamily="18" charset="0"/>
              </a:rPr>
              <a:t> </a:t>
            </a:r>
          </a:p>
        </p:txBody>
      </p:sp>
      <p:sp>
        <p:nvSpPr>
          <p:cNvPr id="29699" name="AutoShape 3" descr="Lwave"/>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n-US"/>
          </a:p>
        </p:txBody>
      </p:sp>
      <p:sp>
        <p:nvSpPr>
          <p:cNvPr id="29700" name="AutoShape 4" descr="Lwave"/>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n-US"/>
          </a:p>
        </p:txBody>
      </p:sp>
      <p:pic>
        <p:nvPicPr>
          <p:cNvPr id="29701" name="Picture 5" descr="Twave"/>
          <p:cNvPicPr>
            <a:picLocks noChangeAspect="1" noChangeArrowheads="1"/>
          </p:cNvPicPr>
          <p:nvPr/>
        </p:nvPicPr>
        <p:blipFill>
          <a:blip r:embed="rId3" cstate="print"/>
          <a:srcRect/>
          <a:stretch>
            <a:fillRect/>
          </a:stretch>
        </p:blipFill>
        <p:spPr bwMode="auto">
          <a:xfrm>
            <a:off x="2057400" y="1676400"/>
            <a:ext cx="4610100" cy="1352550"/>
          </a:xfrm>
          <a:prstGeom prst="rect">
            <a:avLst/>
          </a:prstGeom>
          <a:noFill/>
          <a:ln w="9525">
            <a:noFill/>
            <a:miter lim="800000"/>
            <a:headEnd/>
            <a:tailEnd/>
          </a:ln>
        </p:spPr>
      </p:pic>
      <p:pic>
        <p:nvPicPr>
          <p:cNvPr id="29702" name="Picture 6" descr="Lwave"/>
          <p:cNvPicPr>
            <a:picLocks noChangeAspect="1" noChangeArrowheads="1"/>
          </p:cNvPicPr>
          <p:nvPr/>
        </p:nvPicPr>
        <p:blipFill>
          <a:blip r:embed="rId4" cstate="print"/>
          <a:srcRect/>
          <a:stretch>
            <a:fillRect/>
          </a:stretch>
        </p:blipFill>
        <p:spPr bwMode="auto">
          <a:xfrm>
            <a:off x="1905000" y="3657600"/>
            <a:ext cx="4819650" cy="1247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0" descr="19-10_Figure-F"/>
          <p:cNvPicPr>
            <a:picLocks noChangeAspect="1" noChangeArrowheads="1"/>
          </p:cNvPicPr>
          <p:nvPr/>
        </p:nvPicPr>
        <p:blipFill>
          <a:blip r:embed="rId3" cstate="print"/>
          <a:srcRect/>
          <a:stretch>
            <a:fillRect/>
          </a:stretch>
        </p:blipFill>
        <p:spPr bwMode="auto">
          <a:xfrm>
            <a:off x="0" y="2317750"/>
            <a:ext cx="4411663" cy="4403725"/>
          </a:xfrm>
          <a:prstGeom prst="rect">
            <a:avLst/>
          </a:prstGeom>
          <a:noFill/>
          <a:ln w="9525">
            <a:noFill/>
            <a:miter lim="800000"/>
            <a:headEnd/>
            <a:tailEnd/>
          </a:ln>
        </p:spPr>
      </p:pic>
      <p:sp>
        <p:nvSpPr>
          <p:cNvPr id="31747" name="Content Placeholder 1"/>
          <p:cNvSpPr>
            <a:spLocks noGrp="1"/>
          </p:cNvSpPr>
          <p:nvPr>
            <p:ph idx="1"/>
          </p:nvPr>
        </p:nvSpPr>
        <p:spPr>
          <a:xfrm>
            <a:off x="4411663" y="273050"/>
            <a:ext cx="4464050" cy="5853113"/>
          </a:xfrm>
        </p:spPr>
        <p:txBody>
          <a:bodyPr/>
          <a:lstStyle/>
          <a:p>
            <a:pPr eaLnBrk="1" hangingPunct="1"/>
            <a:r>
              <a:rPr lang="en-US" sz="2400" smtClean="0"/>
              <a:t>Waves generated by an earthquake. P waves are longitudinal and travel through both molten and solid materials. </a:t>
            </a:r>
          </a:p>
          <a:p>
            <a:pPr eaLnBrk="1" hangingPunct="1"/>
            <a:r>
              <a:rPr lang="en-US" sz="2400" smtClean="0"/>
              <a:t>S waves are transverse and travel only through solid materials. </a:t>
            </a:r>
          </a:p>
          <a:p>
            <a:pPr eaLnBrk="1" hangingPunct="1"/>
            <a:r>
              <a:rPr lang="en-US" sz="2400" smtClean="0"/>
              <a:t>Reflections and refractions of the waves provide information about the Earth’s interior.</a:t>
            </a:r>
          </a:p>
        </p:txBody>
      </p:sp>
      <p:sp>
        <p:nvSpPr>
          <p:cNvPr id="31748" name="Text Placeholder 2"/>
          <p:cNvSpPr>
            <a:spLocks noGrp="1"/>
          </p:cNvSpPr>
          <p:nvPr>
            <p:ph type="body" sz="half" idx="2"/>
          </p:nvPr>
        </p:nvSpPr>
        <p:spPr/>
        <p:txBody>
          <a:bodyPr/>
          <a:lstStyle/>
          <a:p>
            <a:pPr eaLnBrk="1" hangingPunct="1"/>
            <a:endParaRPr lang="en-US" smtClean="0"/>
          </a:p>
        </p:txBody>
      </p:sp>
      <p:sp>
        <p:nvSpPr>
          <p:cNvPr id="31749" name="Title 3"/>
          <p:cNvSpPr>
            <a:spLocks noGrp="1"/>
          </p:cNvSpPr>
          <p:nvPr>
            <p:ph type="title"/>
          </p:nvPr>
        </p:nvSpPr>
        <p:spPr/>
        <p:txBody>
          <a:bodyPr/>
          <a:lstStyle/>
          <a:p>
            <a:pPr eaLnBrk="1" hangingPunct="1"/>
            <a:endParaRPr lang="en-US" smtClean="0"/>
          </a:p>
        </p:txBody>
      </p:sp>
      <p:sp>
        <p:nvSpPr>
          <p:cNvPr id="9" name="TextBox 8"/>
          <p:cNvSpPr txBox="1"/>
          <p:nvPr/>
        </p:nvSpPr>
        <p:spPr>
          <a:xfrm>
            <a:off x="345775" y="2871788"/>
            <a:ext cx="914400" cy="646331"/>
          </a:xfrm>
          <a:prstGeom prst="rect">
            <a:avLst/>
          </a:prstGeom>
          <a:noFill/>
        </p:spPr>
        <p:txBody>
          <a:bodyPr vert="horz" rtlCol="0">
            <a:spAutoFit/>
          </a:bodyPr>
          <a:lstStyle/>
          <a:p>
            <a:r>
              <a:rPr lang="en-US" smtClean="0">
                <a:solidFill>
                  <a:srgbClr val="000000"/>
                </a:solidFill>
              </a:rPr>
              <a:t>Offside..,,,</a:t>
            </a:r>
            <a:endParaRPr lang="en-US">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noChangeArrowheads="1"/>
          </p:cNvPicPr>
          <p:nvPr/>
        </p:nvPicPr>
        <p:blipFill>
          <a:blip r:embed="rId2" cstate="print"/>
          <a:srcRect/>
          <a:stretch>
            <a:fillRect/>
          </a:stretch>
        </p:blipFill>
        <p:spPr bwMode="auto">
          <a:xfrm>
            <a:off x="360363" y="354013"/>
            <a:ext cx="8501062" cy="6315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381000"/>
            <a:ext cx="9144000" cy="1371600"/>
          </a:xfrm>
        </p:spPr>
        <p:txBody>
          <a:bodyPr/>
          <a:lstStyle/>
          <a:p>
            <a:r>
              <a:rPr lang="en-US" sz="5400" smtClean="0"/>
              <a:t>Transverse vs Longitudinal</a:t>
            </a:r>
            <a:br>
              <a:rPr lang="en-US" sz="5400" smtClean="0"/>
            </a:br>
            <a:r>
              <a:rPr lang="en-US" sz="5400" smtClean="0"/>
              <a:t>Demonstration</a:t>
            </a:r>
          </a:p>
        </p:txBody>
      </p:sp>
      <p:pic>
        <p:nvPicPr>
          <p:cNvPr id="33795" name="Picture 5" descr="stehendewelle_01"/>
          <p:cNvPicPr>
            <a:picLocks noGrp="1" noChangeAspect="1" noChangeArrowheads="1"/>
          </p:cNvPicPr>
          <p:nvPr>
            <p:ph idx="1"/>
          </p:nvPr>
        </p:nvPicPr>
        <p:blipFill>
          <a:blip r:embed="rId2" cstate="print"/>
          <a:srcRect/>
          <a:stretch>
            <a:fillRect/>
          </a:stretch>
        </p:blipFill>
        <p:spPr>
          <a:xfrm>
            <a:off x="3200400" y="2362200"/>
            <a:ext cx="2933700" cy="4114800"/>
          </a:xfr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e Placeholder 3"/>
          <p:cNvSpPr>
            <a:spLocks noGrp="1"/>
          </p:cNvSpPr>
          <p:nvPr>
            <p:ph type="dt" sz="quarter" idx="10"/>
          </p:nvPr>
        </p:nvSpPr>
        <p:spPr>
          <a:noFill/>
        </p:spPr>
        <p:txBody>
          <a:bodyPr/>
          <a:lstStyle/>
          <a:p>
            <a:fld id="{6E4B3C9B-B586-450B-8A0B-76715CF03B32}"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481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4820" name="Rectangle 2"/>
          <p:cNvSpPr>
            <a:spLocks noGrp="1" noChangeArrowheads="1"/>
          </p:cNvSpPr>
          <p:nvPr>
            <p:ph type="title"/>
          </p:nvPr>
        </p:nvSpPr>
        <p:spPr/>
        <p:txBody>
          <a:bodyPr/>
          <a:lstStyle/>
          <a:p>
            <a:pPr eaLnBrk="1" hangingPunct="1"/>
            <a:r>
              <a:rPr lang="en-US" smtClean="0"/>
              <a:t>Wavelength</a:t>
            </a:r>
          </a:p>
        </p:txBody>
      </p:sp>
      <p:sp>
        <p:nvSpPr>
          <p:cNvPr id="34821" name="Rectangle 3"/>
          <p:cNvSpPr>
            <a:spLocks noGrp="1" noChangeArrowheads="1"/>
          </p:cNvSpPr>
          <p:nvPr>
            <p:ph type="body" idx="1"/>
          </p:nvPr>
        </p:nvSpPr>
        <p:spPr/>
        <p:txBody>
          <a:bodyPr/>
          <a:lstStyle/>
          <a:p>
            <a:pPr eaLnBrk="1" hangingPunct="1">
              <a:buFontTx/>
              <a:buNone/>
            </a:pPr>
            <a:r>
              <a:rPr lang="en-US" smtClean="0"/>
              <a:t>Wavelength is distance between crests or between troughs of waves.</a:t>
            </a:r>
          </a:p>
        </p:txBody>
      </p:sp>
      <p:pic>
        <p:nvPicPr>
          <p:cNvPr id="34822" name="Picture 4" descr="19-09Figure_FIG.jpg"/>
          <p:cNvPicPr>
            <a:picLocks noChangeAspect="1" noChangeArrowheads="1"/>
          </p:cNvPicPr>
          <p:nvPr/>
        </p:nvPicPr>
        <p:blipFill>
          <a:blip r:embed="rId3" cstate="print"/>
          <a:srcRect/>
          <a:stretch>
            <a:fillRect/>
          </a:stretch>
        </p:blipFill>
        <p:spPr bwMode="auto">
          <a:xfrm>
            <a:off x="419100" y="2898775"/>
            <a:ext cx="8216900" cy="3333750"/>
          </a:xfrm>
          <a:prstGeom prst="rect">
            <a:avLst/>
          </a:prstGeom>
          <a:noFill/>
          <a:ln w="9525">
            <a:noFill/>
            <a:miter lim="800000"/>
            <a:headEnd/>
            <a:tailEnd/>
          </a:ln>
        </p:spPr>
      </p:pic>
      <p:sp>
        <p:nvSpPr>
          <p:cNvPr id="34823" name="TextBox 6"/>
          <p:cNvSpPr txBox="1">
            <a:spLocks noChangeArrowheads="1"/>
          </p:cNvSpPr>
          <p:nvPr/>
        </p:nvSpPr>
        <p:spPr bwMode="auto">
          <a:xfrm>
            <a:off x="7035800" y="2882900"/>
            <a:ext cx="1428750" cy="307975"/>
          </a:xfrm>
          <a:prstGeom prst="rect">
            <a:avLst/>
          </a:prstGeom>
          <a:noFill/>
          <a:ln w="9525">
            <a:noFill/>
            <a:miter lim="800000"/>
            <a:headEnd/>
            <a:tailEnd/>
          </a:ln>
        </p:spPr>
        <p:txBody>
          <a:bodyPr>
            <a:spAutoFit/>
          </a:bodyPr>
          <a:lstStyle/>
          <a:p>
            <a:r>
              <a:rPr lang="en-US" sz="1400" b="1">
                <a:solidFill>
                  <a:srgbClr val="0070C0"/>
                </a:solidFill>
              </a:rPr>
              <a:t>Longitudinal</a:t>
            </a:r>
          </a:p>
        </p:txBody>
      </p:sp>
      <p:sp>
        <p:nvSpPr>
          <p:cNvPr id="34824" name="TextBox 7"/>
          <p:cNvSpPr txBox="1">
            <a:spLocks noChangeArrowheads="1"/>
          </p:cNvSpPr>
          <p:nvPr/>
        </p:nvSpPr>
        <p:spPr bwMode="auto">
          <a:xfrm>
            <a:off x="7124700" y="4241800"/>
            <a:ext cx="1428750" cy="307975"/>
          </a:xfrm>
          <a:prstGeom prst="rect">
            <a:avLst/>
          </a:prstGeom>
          <a:noFill/>
          <a:ln w="9525">
            <a:noFill/>
            <a:miter lim="800000"/>
            <a:headEnd/>
            <a:tailEnd/>
          </a:ln>
        </p:spPr>
        <p:txBody>
          <a:bodyPr>
            <a:spAutoFit/>
          </a:bodyPr>
          <a:lstStyle/>
          <a:p>
            <a:r>
              <a:rPr lang="en-US" sz="1400" b="1">
                <a:solidFill>
                  <a:srgbClr val="0070C0"/>
                </a:solidFill>
              </a:rPr>
              <a:t>Transverse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ight Triangle 8"/>
          <p:cNvSpPr>
            <a:spLocks noChangeArrowheads="1"/>
          </p:cNvSpPr>
          <p:nvPr/>
        </p:nvSpPr>
        <p:spPr bwMode="auto">
          <a:xfrm flipH="1">
            <a:off x="5524500" y="4889500"/>
            <a:ext cx="3175000" cy="342900"/>
          </a:xfrm>
          <a:prstGeom prst="rtTriangle">
            <a:avLst/>
          </a:prstGeom>
          <a:solidFill>
            <a:srgbClr val="FFCC99"/>
          </a:solidFill>
          <a:ln w="38100" algn="ctr">
            <a:noFill/>
            <a:round/>
            <a:headEnd/>
            <a:tailEnd type="triangle" w="lg" len="lg"/>
          </a:ln>
        </p:spPr>
        <p:txBody>
          <a:bodyPr/>
          <a:lstStyle/>
          <a:p>
            <a:endParaRPr lang="en-US"/>
          </a:p>
        </p:txBody>
      </p:sp>
      <p:sp>
        <p:nvSpPr>
          <p:cNvPr id="35843" name="Date Placeholder 3"/>
          <p:cNvSpPr>
            <a:spLocks noGrp="1"/>
          </p:cNvSpPr>
          <p:nvPr>
            <p:ph type="dt" sz="quarter" idx="10"/>
          </p:nvPr>
        </p:nvSpPr>
        <p:spPr>
          <a:noFill/>
        </p:spPr>
        <p:txBody>
          <a:bodyPr/>
          <a:lstStyle/>
          <a:p>
            <a:fld id="{ECBA39D2-75B6-413A-AE3E-137DD2264B54}"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5844"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5845" name="Rectangle 2"/>
          <p:cNvSpPr>
            <a:spLocks noGrp="1" noChangeArrowheads="1"/>
          </p:cNvSpPr>
          <p:nvPr>
            <p:ph type="title"/>
          </p:nvPr>
        </p:nvSpPr>
        <p:spPr/>
        <p:txBody>
          <a:bodyPr/>
          <a:lstStyle/>
          <a:p>
            <a:pPr eaLnBrk="1" hangingPunct="1"/>
            <a:r>
              <a:rPr lang="en-US" smtClean="0"/>
              <a:t>Wave Speed</a:t>
            </a:r>
          </a:p>
        </p:txBody>
      </p:sp>
      <p:sp>
        <p:nvSpPr>
          <p:cNvPr id="35846" name="Rectangle 3"/>
          <p:cNvSpPr>
            <a:spLocks noGrp="1" noChangeArrowheads="1"/>
          </p:cNvSpPr>
          <p:nvPr>
            <p:ph type="body" idx="1"/>
          </p:nvPr>
        </p:nvSpPr>
        <p:spPr/>
        <p:txBody>
          <a:bodyPr/>
          <a:lstStyle/>
          <a:p>
            <a:pPr eaLnBrk="1" hangingPunct="1">
              <a:buFontTx/>
              <a:buNone/>
            </a:pPr>
            <a:r>
              <a:rPr lang="en-US" smtClean="0"/>
              <a:t>The speed at which waves travel is called the </a:t>
            </a:r>
            <a:r>
              <a:rPr lang="en-US" smtClean="0">
                <a:solidFill>
                  <a:schemeClr val="accent2"/>
                </a:solidFill>
              </a:rPr>
              <a:t>wave speed</a:t>
            </a:r>
            <a:r>
              <a:rPr lang="en-US" smtClean="0"/>
              <a:t>.</a:t>
            </a:r>
          </a:p>
          <a:p>
            <a:pPr eaLnBrk="1" hangingPunct="1">
              <a:buFontTx/>
              <a:buNone/>
            </a:pPr>
            <a:endParaRPr lang="en-US" smtClean="0"/>
          </a:p>
          <a:p>
            <a:pPr eaLnBrk="1" hangingPunct="1">
              <a:buFontTx/>
              <a:buNone/>
            </a:pPr>
            <a:r>
              <a:rPr lang="en-US" smtClean="0"/>
              <a:t>Speed of sound = 330 m/s = 725 mi/hr</a:t>
            </a:r>
          </a:p>
          <a:p>
            <a:pPr eaLnBrk="1" hangingPunct="1">
              <a:buFontTx/>
              <a:buNone/>
            </a:pPr>
            <a:r>
              <a:rPr lang="en-US" smtClean="0"/>
              <a:t>Speed of light = 300,000,000 m/s</a:t>
            </a:r>
          </a:p>
        </p:txBody>
      </p:sp>
      <p:sp>
        <p:nvSpPr>
          <p:cNvPr id="35847" name="Rectangle 5"/>
          <p:cNvSpPr>
            <a:spLocks noChangeArrowheads="1"/>
          </p:cNvSpPr>
          <p:nvPr/>
        </p:nvSpPr>
        <p:spPr bwMode="auto">
          <a:xfrm>
            <a:off x="533400" y="5105400"/>
            <a:ext cx="8178800" cy="1143000"/>
          </a:xfrm>
          <a:prstGeom prst="rect">
            <a:avLst/>
          </a:prstGeom>
          <a:solidFill>
            <a:srgbClr val="00FFFF"/>
          </a:solidFill>
          <a:ln w="38100" algn="ctr">
            <a:noFill/>
            <a:round/>
            <a:headEnd/>
            <a:tailEnd type="triangle" w="lg" len="lg"/>
          </a:ln>
        </p:spPr>
        <p:txBody>
          <a:bodyPr/>
          <a:lstStyle/>
          <a:p>
            <a:pPr algn="ctr"/>
            <a:endParaRPr lang="en-US"/>
          </a:p>
          <a:p>
            <a:pPr algn="ctr"/>
            <a:endParaRPr lang="en-US"/>
          </a:p>
          <a:p>
            <a:pPr algn="ctr"/>
            <a:r>
              <a:rPr lang="en-US" sz="2400"/>
              <a:t>Water waves at the beach move a few miles per hour</a:t>
            </a:r>
          </a:p>
        </p:txBody>
      </p:sp>
      <p:sp>
        <p:nvSpPr>
          <p:cNvPr id="8" name="Oval 7"/>
          <p:cNvSpPr>
            <a:spLocks noChangeArrowheads="1"/>
          </p:cNvSpPr>
          <p:nvPr/>
        </p:nvSpPr>
        <p:spPr bwMode="auto">
          <a:xfrm>
            <a:off x="914400" y="5016500"/>
            <a:ext cx="1485900" cy="482600"/>
          </a:xfrm>
          <a:prstGeom prst="ellipse">
            <a:avLst/>
          </a:prstGeom>
          <a:solidFill>
            <a:srgbClr val="00FFFF"/>
          </a:solidFill>
          <a:ln w="38100" algn="ctr">
            <a:noFill/>
            <a:round/>
            <a:headEnd/>
            <a:tailEnd type="triangle" w="lg" len="lg"/>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repeatCount="10000" fill="hold" grpId="0" nodeType="withEffect">
                                  <p:stCondLst>
                                    <p:cond delay="0"/>
                                  </p:stCondLst>
                                  <p:childTnLst>
                                    <p:animMotion origin="layout" path="M 2.77556E-17 3.33333E-6 L 0.64861 3.33333E-6 " pathEditMode="relative" rAng="0" ptsTypes="AA">
                                      <p:cBhvr>
                                        <p:cTn id="6" dur="5000" fill="hold"/>
                                        <p:tgtEl>
                                          <p:spTgt spid="8"/>
                                        </p:tgtEl>
                                        <p:attrNameLst>
                                          <p:attrName>ppt_x</p:attrName>
                                          <p:attrName>ppt_y</p:attrName>
                                        </p:attrNameLst>
                                      </p:cBhvr>
                                      <p:rCtr x="32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Date Placeholder 3"/>
          <p:cNvSpPr>
            <a:spLocks noGrp="1"/>
          </p:cNvSpPr>
          <p:nvPr>
            <p:ph type="dt" sz="quarter" idx="10"/>
          </p:nvPr>
        </p:nvSpPr>
        <p:spPr>
          <a:noFill/>
        </p:spPr>
        <p:txBody>
          <a:bodyPr/>
          <a:lstStyle/>
          <a:p>
            <a:fld id="{3B10D22A-375A-4C14-A15D-61035B8B9A59}"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789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37892" name="Rectangle 2"/>
          <p:cNvSpPr>
            <a:spLocks noGrp="1" noChangeArrowheads="1"/>
          </p:cNvSpPr>
          <p:nvPr>
            <p:ph type="title"/>
          </p:nvPr>
        </p:nvSpPr>
        <p:spPr/>
        <p:txBody>
          <a:bodyPr/>
          <a:lstStyle/>
          <a:p>
            <a:pPr eaLnBrk="1" hangingPunct="1"/>
            <a:r>
              <a:rPr lang="en-US" smtClean="0"/>
              <a:t>Wave Relations</a:t>
            </a:r>
          </a:p>
        </p:txBody>
      </p:sp>
      <p:sp>
        <p:nvSpPr>
          <p:cNvPr id="37893" name="Rectangle 3"/>
          <p:cNvSpPr>
            <a:spLocks noGrp="1" noChangeArrowheads="1"/>
          </p:cNvSpPr>
          <p:nvPr>
            <p:ph type="body" idx="1"/>
          </p:nvPr>
        </p:nvSpPr>
        <p:spPr>
          <a:xfrm>
            <a:off x="368300" y="1600200"/>
            <a:ext cx="8470900" cy="4525963"/>
          </a:xfrm>
        </p:spPr>
        <p:txBody>
          <a:bodyPr/>
          <a:lstStyle/>
          <a:p>
            <a:pPr eaLnBrk="1" hangingPunct="1">
              <a:buFontTx/>
              <a:buNone/>
            </a:pPr>
            <a:r>
              <a:rPr lang="en-US" smtClean="0"/>
              <a:t>Wave speed, wavelength &amp; frequency related.</a:t>
            </a:r>
          </a:p>
          <a:p>
            <a:pPr eaLnBrk="1" hangingPunct="1">
              <a:buFontTx/>
              <a:buNone/>
            </a:pPr>
            <a:endParaRPr lang="en-US" smtClean="0"/>
          </a:p>
          <a:p>
            <a:pPr eaLnBrk="1" hangingPunct="1">
              <a:buFontTx/>
              <a:buNone/>
            </a:pPr>
            <a:r>
              <a:rPr lang="en-US" smtClean="0"/>
              <a:t>(Wave speed) = (Wavelength) x (Frequency)</a:t>
            </a:r>
          </a:p>
          <a:p>
            <a:pPr eaLnBrk="1" hangingPunct="1">
              <a:buFontTx/>
              <a:buNone/>
            </a:pPr>
            <a:endParaRPr lang="en-US" smtClean="0"/>
          </a:p>
          <a:p>
            <a:pPr eaLnBrk="1" hangingPunct="1">
              <a:buFontTx/>
              <a:buNone/>
            </a:pPr>
            <a:r>
              <a:rPr lang="en-US" smtClean="0"/>
              <a:t>(Wave length) =</a:t>
            </a:r>
          </a:p>
          <a:p>
            <a:pPr eaLnBrk="1" hangingPunct="1">
              <a:buFontTx/>
              <a:buNone/>
            </a:pPr>
            <a:endParaRPr lang="en-US" smtClean="0"/>
          </a:p>
          <a:p>
            <a:pPr eaLnBrk="1" hangingPunct="1">
              <a:buFontTx/>
              <a:buNone/>
            </a:pPr>
            <a:r>
              <a:rPr lang="en-US" smtClean="0"/>
              <a:t>(Frequency) = </a:t>
            </a:r>
          </a:p>
        </p:txBody>
      </p:sp>
      <p:sp>
        <p:nvSpPr>
          <p:cNvPr id="37894" name="Line 4"/>
          <p:cNvSpPr>
            <a:spLocks noChangeShapeType="1"/>
          </p:cNvSpPr>
          <p:nvPr/>
        </p:nvSpPr>
        <p:spPr bwMode="auto">
          <a:xfrm>
            <a:off x="3581400" y="4254500"/>
            <a:ext cx="2997200" cy="0"/>
          </a:xfrm>
          <a:prstGeom prst="line">
            <a:avLst/>
          </a:prstGeom>
          <a:noFill/>
          <a:ln w="38100">
            <a:solidFill>
              <a:schemeClr val="tx1"/>
            </a:solidFill>
            <a:round/>
            <a:headEnd/>
            <a:tailEnd type="none" w="lg" len="lg"/>
          </a:ln>
        </p:spPr>
        <p:txBody>
          <a:bodyPr/>
          <a:lstStyle/>
          <a:p>
            <a:endParaRPr lang="en-US"/>
          </a:p>
        </p:txBody>
      </p:sp>
      <p:sp>
        <p:nvSpPr>
          <p:cNvPr id="37895" name="Line 5"/>
          <p:cNvSpPr>
            <a:spLocks noChangeShapeType="1"/>
          </p:cNvSpPr>
          <p:nvPr/>
        </p:nvSpPr>
        <p:spPr bwMode="auto">
          <a:xfrm>
            <a:off x="3192463" y="5402263"/>
            <a:ext cx="2997200" cy="0"/>
          </a:xfrm>
          <a:prstGeom prst="line">
            <a:avLst/>
          </a:prstGeom>
          <a:noFill/>
          <a:ln w="38100">
            <a:solidFill>
              <a:schemeClr val="tx1"/>
            </a:solidFill>
            <a:round/>
            <a:headEnd/>
            <a:tailEnd type="none" w="lg" len="lg"/>
          </a:ln>
        </p:spPr>
        <p:txBody>
          <a:bodyPr/>
          <a:lstStyle/>
          <a:p>
            <a:endParaRPr lang="en-US"/>
          </a:p>
        </p:txBody>
      </p:sp>
      <p:sp>
        <p:nvSpPr>
          <p:cNvPr id="37896" name="Text Box 6"/>
          <p:cNvSpPr txBox="1">
            <a:spLocks noChangeArrowheads="1"/>
          </p:cNvSpPr>
          <p:nvPr/>
        </p:nvSpPr>
        <p:spPr bwMode="auto">
          <a:xfrm>
            <a:off x="3679825" y="3686175"/>
            <a:ext cx="2709863" cy="579438"/>
          </a:xfrm>
          <a:prstGeom prst="rect">
            <a:avLst/>
          </a:prstGeom>
          <a:noFill/>
          <a:ln w="38100">
            <a:noFill/>
            <a:miter lim="800000"/>
            <a:headEnd/>
            <a:tailEnd type="none" w="lg" len="lg"/>
          </a:ln>
        </p:spPr>
        <p:txBody>
          <a:bodyPr wrap="none">
            <a:spAutoFit/>
          </a:bodyPr>
          <a:lstStyle/>
          <a:p>
            <a:r>
              <a:rPr lang="en-US" sz="3200"/>
              <a:t>(Wave speed)</a:t>
            </a:r>
          </a:p>
        </p:txBody>
      </p:sp>
      <p:sp>
        <p:nvSpPr>
          <p:cNvPr id="37897" name="Text Box 7"/>
          <p:cNvSpPr txBox="1">
            <a:spLocks noChangeArrowheads="1"/>
          </p:cNvSpPr>
          <p:nvPr/>
        </p:nvSpPr>
        <p:spPr bwMode="auto">
          <a:xfrm>
            <a:off x="3849688" y="4262438"/>
            <a:ext cx="2370137" cy="579437"/>
          </a:xfrm>
          <a:prstGeom prst="rect">
            <a:avLst/>
          </a:prstGeom>
          <a:noFill/>
          <a:ln w="38100">
            <a:noFill/>
            <a:miter lim="800000"/>
            <a:headEnd/>
            <a:tailEnd type="none" w="lg" len="lg"/>
          </a:ln>
        </p:spPr>
        <p:txBody>
          <a:bodyPr wrap="none">
            <a:spAutoFit/>
          </a:bodyPr>
          <a:lstStyle/>
          <a:p>
            <a:r>
              <a:rPr lang="en-US" sz="3200"/>
              <a:t>(Frequency)</a:t>
            </a:r>
          </a:p>
        </p:txBody>
      </p:sp>
      <p:sp>
        <p:nvSpPr>
          <p:cNvPr id="37898" name="Text Box 8"/>
          <p:cNvSpPr txBox="1">
            <a:spLocks noChangeArrowheads="1"/>
          </p:cNvSpPr>
          <p:nvPr/>
        </p:nvSpPr>
        <p:spPr bwMode="auto">
          <a:xfrm>
            <a:off x="3328988" y="4833938"/>
            <a:ext cx="2709862" cy="579437"/>
          </a:xfrm>
          <a:prstGeom prst="rect">
            <a:avLst/>
          </a:prstGeom>
          <a:noFill/>
          <a:ln w="38100">
            <a:noFill/>
            <a:miter lim="800000"/>
            <a:headEnd/>
            <a:tailEnd type="none" w="lg" len="lg"/>
          </a:ln>
        </p:spPr>
        <p:txBody>
          <a:bodyPr wrap="none">
            <a:spAutoFit/>
          </a:bodyPr>
          <a:lstStyle/>
          <a:p>
            <a:r>
              <a:rPr lang="en-US" sz="3200"/>
              <a:t>(Wave speed)</a:t>
            </a:r>
          </a:p>
        </p:txBody>
      </p:sp>
      <p:sp>
        <p:nvSpPr>
          <p:cNvPr id="37899" name="Text Box 9"/>
          <p:cNvSpPr txBox="1">
            <a:spLocks noChangeArrowheads="1"/>
          </p:cNvSpPr>
          <p:nvPr/>
        </p:nvSpPr>
        <p:spPr bwMode="auto">
          <a:xfrm>
            <a:off x="3359150" y="5346700"/>
            <a:ext cx="2597150" cy="579438"/>
          </a:xfrm>
          <a:prstGeom prst="rect">
            <a:avLst/>
          </a:prstGeom>
          <a:noFill/>
          <a:ln w="38100">
            <a:noFill/>
            <a:miter lim="800000"/>
            <a:headEnd/>
            <a:tailEnd type="none" w="lg" len="lg"/>
          </a:ln>
        </p:spPr>
        <p:txBody>
          <a:bodyPr wrap="none">
            <a:spAutoFit/>
          </a:bodyPr>
          <a:lstStyle/>
          <a:p>
            <a:r>
              <a:rPr lang="en-US" sz="3200"/>
              <a:t>(Wavelength)</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6600" smtClean="0"/>
              <a:t>Ruben’s Flame Demo</a:t>
            </a:r>
          </a:p>
        </p:txBody>
      </p:sp>
      <p:pic>
        <p:nvPicPr>
          <p:cNvPr id="38915" name="Picture 5" descr="290px-RubensTube"/>
          <p:cNvPicPr>
            <a:picLocks noGrp="1" noChangeAspect="1" noChangeArrowheads="1"/>
          </p:cNvPicPr>
          <p:nvPr>
            <p:ph idx="1"/>
          </p:nvPr>
        </p:nvPicPr>
        <p:blipFill>
          <a:blip r:embed="rId2" cstate="print"/>
          <a:srcRect/>
          <a:stretch>
            <a:fillRect/>
          </a:stretch>
        </p:blipFill>
        <p:spPr>
          <a:xfrm>
            <a:off x="1447800" y="2133600"/>
            <a:ext cx="6032500" cy="3244850"/>
          </a:xfr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4" name="Rectangle 2"/>
          <p:cNvSpPr>
            <a:spLocks noGrp="1" noChangeArrowheads="1"/>
          </p:cNvSpPr>
          <p:nvPr>
            <p:ph type="body" idx="1"/>
          </p:nvPr>
        </p:nvSpPr>
        <p:spPr>
          <a:xfrm>
            <a:off x="914400" y="457200"/>
            <a:ext cx="7772400" cy="5943600"/>
          </a:xfrm>
        </p:spPr>
        <p:txBody>
          <a:bodyPr/>
          <a:lstStyle/>
          <a:p>
            <a:pPr>
              <a:buFont typeface="Monotype Sorts" pitchFamily="2" charset="2"/>
              <a:buNone/>
            </a:pPr>
            <a:r>
              <a:rPr lang="en-US" b="1" smtClean="0">
                <a:solidFill>
                  <a:schemeClr val="tx2"/>
                </a:solidFill>
              </a:rPr>
              <a:t>If a water wave oscillated up and down three times each second and the distance between wave crest is 2 m, what is its frequency?</a:t>
            </a:r>
          </a:p>
          <a:p>
            <a:pPr>
              <a:buFont typeface="Monotype Sorts" pitchFamily="2" charset="2"/>
              <a:buNone/>
            </a:pPr>
            <a:r>
              <a:rPr lang="en-US" smtClean="0">
                <a:solidFill>
                  <a:schemeClr val="tx2"/>
                </a:solidFill>
              </a:rPr>
              <a:t>			Answer: 3 Hz</a:t>
            </a:r>
          </a:p>
          <a:p>
            <a:pPr>
              <a:buFont typeface="Monotype Sorts" pitchFamily="2" charset="2"/>
              <a:buNone/>
            </a:pPr>
            <a:r>
              <a:rPr lang="en-US" b="1" smtClean="0">
                <a:solidFill>
                  <a:schemeClr val="tx2"/>
                </a:solidFill>
              </a:rPr>
              <a:t>What is its period?</a:t>
            </a:r>
          </a:p>
          <a:p>
            <a:pPr>
              <a:buFont typeface="Monotype Sorts" pitchFamily="2" charset="2"/>
              <a:buNone/>
            </a:pPr>
            <a:r>
              <a:rPr lang="en-US" smtClean="0">
                <a:solidFill>
                  <a:schemeClr val="tx2"/>
                </a:solidFill>
              </a:rPr>
              <a:t>			Answer: 1/3 second</a:t>
            </a:r>
          </a:p>
          <a:p>
            <a:pPr>
              <a:buFont typeface="Monotype Sorts" pitchFamily="2" charset="2"/>
              <a:buNone/>
            </a:pPr>
            <a:r>
              <a:rPr lang="en-US" b="1" smtClean="0">
                <a:solidFill>
                  <a:schemeClr val="tx2"/>
                </a:solidFill>
              </a:rPr>
              <a:t>What is its wavelength?</a:t>
            </a:r>
          </a:p>
          <a:p>
            <a:pPr>
              <a:buFont typeface="Monotype Sorts" pitchFamily="2" charset="2"/>
              <a:buNone/>
            </a:pPr>
            <a:r>
              <a:rPr lang="en-US" smtClean="0">
                <a:solidFill>
                  <a:schemeClr val="tx2"/>
                </a:solidFill>
              </a:rPr>
              <a:t>			Answer: 2 m</a:t>
            </a:r>
          </a:p>
          <a:p>
            <a:pPr>
              <a:buFont typeface="Monotype Sorts" pitchFamily="2" charset="2"/>
              <a:buNone/>
            </a:pPr>
            <a:r>
              <a:rPr lang="en-US" b="1" smtClean="0">
                <a:solidFill>
                  <a:schemeClr val="tx2"/>
                </a:solidFill>
              </a:rPr>
              <a:t>What is its wave speed?</a:t>
            </a:r>
            <a:r>
              <a:rPr lang="en-US" smtClean="0"/>
              <a:t> </a:t>
            </a:r>
          </a:p>
          <a:p>
            <a:pPr>
              <a:buFont typeface="Monotype Sorts" pitchFamily="2" charset="2"/>
              <a:buNone/>
            </a:pPr>
            <a:r>
              <a:rPr lang="en-US" smtClean="0">
                <a:solidFill>
                  <a:schemeClr val="tx2"/>
                </a:solidFill>
              </a:rPr>
              <a:t>			Answer: 6 m/s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2274">
                                            <p:txEl>
                                              <p:pRg st="0" end="0"/>
                                            </p:txEl>
                                          </p:spTgt>
                                        </p:tgtEl>
                                        <p:attrNameLst>
                                          <p:attrName>style.visibility</p:attrName>
                                        </p:attrNameLst>
                                      </p:cBhvr>
                                      <p:to>
                                        <p:strVal val="visible"/>
                                      </p:to>
                                    </p:set>
                                    <p:animEffect transition="in" filter="box(out)">
                                      <p:cBhvr>
                                        <p:cTn id="7" dur="500"/>
                                        <p:tgtEl>
                                          <p:spTgt spid="18227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2274">
                                            <p:txEl>
                                              <p:pRg st="1" end="1"/>
                                            </p:txEl>
                                          </p:spTgt>
                                        </p:tgtEl>
                                        <p:attrNameLst>
                                          <p:attrName>style.visibility</p:attrName>
                                        </p:attrNameLst>
                                      </p:cBhvr>
                                      <p:to>
                                        <p:strVal val="visible"/>
                                      </p:to>
                                    </p:set>
                                    <p:animEffect transition="in" filter="box(out)">
                                      <p:cBhvr>
                                        <p:cTn id="12" dur="500"/>
                                        <p:tgtEl>
                                          <p:spTgt spid="182274">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2274">
                                            <p:txEl>
                                              <p:pRg st="2" end="2"/>
                                            </p:txEl>
                                          </p:spTgt>
                                        </p:tgtEl>
                                        <p:attrNameLst>
                                          <p:attrName>style.visibility</p:attrName>
                                        </p:attrNameLst>
                                      </p:cBhvr>
                                      <p:to>
                                        <p:strVal val="visible"/>
                                      </p:to>
                                    </p:set>
                                    <p:animEffect transition="in" filter="box(out)">
                                      <p:cBhvr>
                                        <p:cTn id="17" dur="500"/>
                                        <p:tgtEl>
                                          <p:spTgt spid="182274">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2274">
                                            <p:txEl>
                                              <p:pRg st="3" end="3"/>
                                            </p:txEl>
                                          </p:spTgt>
                                        </p:tgtEl>
                                        <p:attrNameLst>
                                          <p:attrName>style.visibility</p:attrName>
                                        </p:attrNameLst>
                                      </p:cBhvr>
                                      <p:to>
                                        <p:strVal val="visible"/>
                                      </p:to>
                                    </p:set>
                                    <p:animEffect transition="in" filter="box(out)">
                                      <p:cBhvr>
                                        <p:cTn id="22" dur="500"/>
                                        <p:tgtEl>
                                          <p:spTgt spid="182274">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2274">
                                            <p:txEl>
                                              <p:pRg st="4" end="4"/>
                                            </p:txEl>
                                          </p:spTgt>
                                        </p:tgtEl>
                                        <p:attrNameLst>
                                          <p:attrName>style.visibility</p:attrName>
                                        </p:attrNameLst>
                                      </p:cBhvr>
                                      <p:to>
                                        <p:strVal val="visible"/>
                                      </p:to>
                                    </p:set>
                                    <p:animEffect transition="in" filter="box(out)">
                                      <p:cBhvr>
                                        <p:cTn id="27" dur="500"/>
                                        <p:tgtEl>
                                          <p:spTgt spid="182274">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82274">
                                            <p:txEl>
                                              <p:pRg st="5" end="5"/>
                                            </p:txEl>
                                          </p:spTgt>
                                        </p:tgtEl>
                                        <p:attrNameLst>
                                          <p:attrName>style.visibility</p:attrName>
                                        </p:attrNameLst>
                                      </p:cBhvr>
                                      <p:to>
                                        <p:strVal val="visible"/>
                                      </p:to>
                                    </p:set>
                                    <p:animEffect transition="in" filter="box(out)">
                                      <p:cBhvr>
                                        <p:cTn id="32" dur="500"/>
                                        <p:tgtEl>
                                          <p:spTgt spid="182274">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82274">
                                            <p:txEl>
                                              <p:pRg st="6" end="6"/>
                                            </p:txEl>
                                          </p:spTgt>
                                        </p:tgtEl>
                                        <p:attrNameLst>
                                          <p:attrName>style.visibility</p:attrName>
                                        </p:attrNameLst>
                                      </p:cBhvr>
                                      <p:to>
                                        <p:strVal val="visible"/>
                                      </p:to>
                                    </p:set>
                                    <p:animEffect transition="in" filter="box(out)">
                                      <p:cBhvr>
                                        <p:cTn id="37" dur="500"/>
                                        <p:tgtEl>
                                          <p:spTgt spid="182274">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82274">
                                            <p:txEl>
                                              <p:pRg st="7" end="7"/>
                                            </p:txEl>
                                          </p:spTgt>
                                        </p:tgtEl>
                                        <p:attrNameLst>
                                          <p:attrName>style.visibility</p:attrName>
                                        </p:attrNameLst>
                                      </p:cBhvr>
                                      <p:to>
                                        <p:strVal val="visible"/>
                                      </p:to>
                                    </p:set>
                                    <p:animEffect transition="in" filter="box(out)">
                                      <p:cBhvr>
                                        <p:cTn id="42" dur="500"/>
                                        <p:tgtEl>
                                          <p:spTgt spid="182274">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990600" y="1447800"/>
            <a:ext cx="7772400" cy="4114800"/>
          </a:xfrm>
        </p:spPr>
        <p:txBody>
          <a:bodyPr/>
          <a:lstStyle/>
          <a:p>
            <a:pPr eaLnBrk="1" hangingPunct="1">
              <a:lnSpc>
                <a:spcPct val="90000"/>
              </a:lnSpc>
              <a:buFont typeface="Wingdings" pitchFamily="2" charset="2"/>
              <a:buNone/>
            </a:pPr>
            <a:r>
              <a:rPr lang="en-US" b="1" smtClean="0"/>
              <a:t>Example Test Question:</a:t>
            </a:r>
          </a:p>
          <a:p>
            <a:pPr eaLnBrk="1" hangingPunct="1">
              <a:lnSpc>
                <a:spcPct val="90000"/>
              </a:lnSpc>
              <a:buFont typeface="Wingdings" pitchFamily="2" charset="2"/>
              <a:buNone/>
            </a:pPr>
            <a:r>
              <a:rPr lang="en-US" b="1" smtClean="0"/>
              <a:t>	If you double the frequency of a vibrating object, what happens to the period?</a:t>
            </a:r>
            <a:endParaRPr lang="en-US" smtClean="0"/>
          </a:p>
          <a:p>
            <a:pPr eaLnBrk="1" hangingPunct="1">
              <a:lnSpc>
                <a:spcPct val="90000"/>
              </a:lnSpc>
              <a:buFont typeface="Wingdings" pitchFamily="2" charset="2"/>
              <a:buNone/>
            </a:pPr>
            <a:r>
              <a:rPr lang="en-US" smtClean="0"/>
              <a:t>			</a:t>
            </a:r>
            <a:r>
              <a:rPr lang="en-US" i="1" smtClean="0"/>
              <a:t>a) the period doubles			</a:t>
            </a:r>
          </a:p>
          <a:p>
            <a:pPr eaLnBrk="1" hangingPunct="1">
              <a:lnSpc>
                <a:spcPct val="90000"/>
              </a:lnSpc>
              <a:buFont typeface="Wingdings" pitchFamily="2" charset="2"/>
              <a:buNone/>
            </a:pPr>
            <a:r>
              <a:rPr lang="en-US" i="1" smtClean="0"/>
              <a:t>			b) the period stays the same</a:t>
            </a:r>
          </a:p>
          <a:p>
            <a:pPr eaLnBrk="1" hangingPunct="1">
              <a:lnSpc>
                <a:spcPct val="90000"/>
              </a:lnSpc>
              <a:buFont typeface="Wingdings" pitchFamily="2" charset="2"/>
              <a:buNone/>
            </a:pPr>
            <a:r>
              <a:rPr lang="en-US" i="1" smtClean="0"/>
              <a:t>			c) the period is cut in half				d) not enough information is given </a:t>
            </a:r>
          </a:p>
          <a:p>
            <a:pPr eaLnBrk="1" hangingPunct="1">
              <a:lnSpc>
                <a:spcPct val="90000"/>
              </a:lnSpc>
              <a:buFont typeface="Wingdings" pitchFamily="2" charset="2"/>
              <a:buNone/>
            </a:pPr>
            <a:r>
              <a:rPr lang="en-US" i="1" smtClean="0"/>
              <a:t>			    to answer this question.</a:t>
            </a:r>
            <a:endParaRPr lang="en-US" smtClean="0"/>
          </a:p>
        </p:txBody>
      </p:sp>
      <p:sp>
        <p:nvSpPr>
          <p:cNvPr id="40963" name="Text Box 5"/>
          <p:cNvSpPr txBox="1">
            <a:spLocks noChangeArrowheads="1"/>
          </p:cNvSpPr>
          <p:nvPr/>
        </p:nvSpPr>
        <p:spPr bwMode="auto">
          <a:xfrm>
            <a:off x="0" y="1219200"/>
            <a:ext cx="1158875" cy="1189038"/>
          </a:xfrm>
          <a:prstGeom prst="rect">
            <a:avLst/>
          </a:prstGeom>
          <a:noFill/>
          <a:ln w="12700" cap="sq">
            <a:noFill/>
            <a:miter lim="800000"/>
            <a:headEnd type="none" w="sm" len="sm"/>
            <a:tailEnd type="none" w="sm" len="sm"/>
          </a:ln>
          <a:effectLst/>
        </p:spPr>
        <p:txBody>
          <a:bodyPr>
            <a:spAutoFit/>
          </a:bodyPr>
          <a:lstStyle/>
          <a:p>
            <a:r>
              <a:rPr lang="en-US" sz="7200">
                <a:solidFill>
                  <a:schemeClr val="hlink"/>
                </a:solidFill>
                <a:latin typeface="Times New Roman" pitchFamily="18" charset="0"/>
                <a:sym typeface="Wingdings 2" pitchFamily="18" charset="2"/>
              </a:rPr>
              <a:t>*</a:t>
            </a:r>
            <a:endParaRPr lang="en-US" sz="2400">
              <a:latin typeface="Times New Roman" pitchFamily="18" charset="0"/>
            </a:endParaRPr>
          </a:p>
        </p:txBody>
      </p:sp>
      <p:pic>
        <p:nvPicPr>
          <p:cNvPr id="40964" name="PRS Question Icon" descr="PRS Question Icon"/>
          <p:cNvPicPr>
            <a:picLocks noChangeAspect="1" noChangeArrowheads="1"/>
          </p:cNvPicPr>
          <p:nvPr>
            <p:custDataLst>
              <p:tags r:id="rId1"/>
            </p:custDataLst>
          </p:nvPr>
        </p:nvPicPr>
        <p:blipFill>
          <a:blip r:embed="rId4" cstate="print"/>
          <a:srcRect/>
          <a:stretch>
            <a:fillRect/>
          </a:stretch>
        </p:blipFill>
        <p:spPr bwMode="auto">
          <a:xfrm>
            <a:off x="127000" y="127000"/>
            <a:ext cx="609600" cy="609600"/>
          </a:xfrm>
          <a:prstGeom prst="rect">
            <a:avLst/>
          </a:prstGeom>
          <a:noFill/>
          <a:ln w="12700" cap="sq">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Example Question</a:t>
            </a:r>
          </a:p>
        </p:txBody>
      </p:sp>
      <p:sp>
        <p:nvSpPr>
          <p:cNvPr id="41987" name="Rectangle 3"/>
          <p:cNvSpPr>
            <a:spLocks noGrp="1" noChangeArrowheads="1"/>
          </p:cNvSpPr>
          <p:nvPr>
            <p:ph type="body" idx="1"/>
          </p:nvPr>
        </p:nvSpPr>
        <p:spPr>
          <a:xfrm>
            <a:off x="1733550" y="1671638"/>
            <a:ext cx="6953250" cy="4083050"/>
          </a:xfrm>
        </p:spPr>
        <p:txBody>
          <a:bodyPr/>
          <a:lstStyle/>
          <a:p>
            <a:pPr eaLnBrk="1" hangingPunct="1">
              <a:buFont typeface="Wingdings" pitchFamily="2" charset="2"/>
              <a:buNone/>
            </a:pPr>
            <a:r>
              <a:rPr lang="en-US" i="1" smtClean="0"/>
              <a:t>Changing which of the following affects the period of a pendulum?</a:t>
            </a:r>
          </a:p>
          <a:p>
            <a:pPr lvl="1" eaLnBrk="1" hangingPunct="1"/>
            <a:r>
              <a:rPr lang="en-US" i="1" smtClean="0"/>
              <a:t>a) mass			</a:t>
            </a:r>
          </a:p>
          <a:p>
            <a:pPr lvl="1" eaLnBrk="1" hangingPunct="1"/>
            <a:r>
              <a:rPr lang="en-US" i="1" smtClean="0"/>
              <a:t>b) amplitude</a:t>
            </a:r>
          </a:p>
          <a:p>
            <a:pPr lvl="1" eaLnBrk="1" hangingPunct="1"/>
            <a:r>
              <a:rPr lang="en-US" i="1" smtClean="0"/>
              <a:t>c) length			</a:t>
            </a:r>
          </a:p>
          <a:p>
            <a:pPr lvl="1" eaLnBrk="1" hangingPunct="1"/>
            <a:r>
              <a:rPr lang="en-US" i="1" smtClean="0"/>
              <a:t>d) angle</a:t>
            </a:r>
          </a:p>
        </p:txBody>
      </p:sp>
      <p:sp>
        <p:nvSpPr>
          <p:cNvPr id="41988" name="Text Box 4"/>
          <p:cNvSpPr txBox="1">
            <a:spLocks noChangeArrowheads="1"/>
          </p:cNvSpPr>
          <p:nvPr/>
        </p:nvSpPr>
        <p:spPr bwMode="auto">
          <a:xfrm>
            <a:off x="228600" y="1447800"/>
            <a:ext cx="1158875" cy="1189038"/>
          </a:xfrm>
          <a:prstGeom prst="rect">
            <a:avLst/>
          </a:prstGeom>
          <a:noFill/>
          <a:ln w="12700" cap="sq">
            <a:noFill/>
            <a:miter lim="800000"/>
            <a:headEnd type="none" w="sm" len="sm"/>
            <a:tailEnd type="none" w="sm" len="sm"/>
          </a:ln>
          <a:effectLst/>
        </p:spPr>
        <p:txBody>
          <a:bodyPr>
            <a:spAutoFit/>
          </a:bodyPr>
          <a:lstStyle/>
          <a:p>
            <a:r>
              <a:rPr lang="en-US" sz="7200" i="1">
                <a:solidFill>
                  <a:schemeClr val="hlink"/>
                </a:solidFill>
                <a:latin typeface="Times New Roman" pitchFamily="18" charset="0"/>
                <a:sym typeface="Wingdings 2" pitchFamily="18" charset="2"/>
              </a:rPr>
              <a:t>*</a:t>
            </a:r>
            <a:endParaRPr lang="en-US" sz="2400" i="1">
              <a:latin typeface="Times New Roman" pitchFamily="18" charset="0"/>
            </a:endParaRPr>
          </a:p>
        </p:txBody>
      </p:sp>
      <p:pic>
        <p:nvPicPr>
          <p:cNvPr id="41989" name="PRS Question Icon" descr="PRS Question Icon"/>
          <p:cNvPicPr>
            <a:picLocks noChangeAspect="1" noChangeArrowheads="1"/>
          </p:cNvPicPr>
          <p:nvPr>
            <p:custDataLst>
              <p:tags r:id="rId1"/>
            </p:custDataLst>
          </p:nvPr>
        </p:nvPicPr>
        <p:blipFill>
          <a:blip r:embed="rId3" cstate="print"/>
          <a:srcRect/>
          <a:stretch>
            <a:fillRect/>
          </a:stretch>
        </p:blipFill>
        <p:spPr bwMode="auto">
          <a:xfrm>
            <a:off x="63500" y="6223000"/>
            <a:ext cx="406400" cy="406400"/>
          </a:xfrm>
          <a:prstGeom prst="rect">
            <a:avLst/>
          </a:prstGeom>
          <a:noFill/>
          <a:ln w="12700" cap="sq">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762000" y="1524000"/>
            <a:ext cx="8229600" cy="4114800"/>
          </a:xfrm>
        </p:spPr>
        <p:txBody>
          <a:bodyPr/>
          <a:lstStyle/>
          <a:p>
            <a:pPr eaLnBrk="1" hangingPunct="1">
              <a:lnSpc>
                <a:spcPct val="90000"/>
              </a:lnSpc>
              <a:buFont typeface="Wingdings" pitchFamily="2" charset="2"/>
              <a:buNone/>
            </a:pPr>
            <a:r>
              <a:rPr lang="en-US" sz="3600" b="1" smtClean="0">
                <a:solidFill>
                  <a:schemeClr val="tx2"/>
                </a:solidFill>
              </a:rPr>
              <a:t>What is the frequency in vibrations per second of a 60-Hz wave?</a:t>
            </a:r>
          </a:p>
          <a:p>
            <a:pPr eaLnBrk="1" hangingPunct="1">
              <a:lnSpc>
                <a:spcPct val="90000"/>
              </a:lnSpc>
              <a:buFont typeface="Wingdings" pitchFamily="2" charset="2"/>
              <a:buNone/>
            </a:pPr>
            <a:r>
              <a:rPr lang="en-US" sz="3600" smtClean="0">
                <a:solidFill>
                  <a:schemeClr val="tx2"/>
                </a:solidFill>
              </a:rPr>
              <a:t>		</a:t>
            </a:r>
            <a:r>
              <a:rPr lang="en-US" sz="3600" smtClean="0"/>
              <a:t>Answer: 60 cycles per second</a:t>
            </a:r>
          </a:p>
          <a:p>
            <a:pPr eaLnBrk="1" hangingPunct="1">
              <a:lnSpc>
                <a:spcPct val="90000"/>
              </a:lnSpc>
              <a:buFont typeface="Wingdings" pitchFamily="2" charset="2"/>
              <a:buNone/>
            </a:pPr>
            <a:endParaRPr lang="en-US" sz="3600" smtClean="0">
              <a:solidFill>
                <a:schemeClr val="tx2"/>
              </a:solidFill>
            </a:endParaRPr>
          </a:p>
          <a:p>
            <a:pPr eaLnBrk="1" hangingPunct="1">
              <a:lnSpc>
                <a:spcPct val="90000"/>
              </a:lnSpc>
              <a:buFont typeface="Wingdings" pitchFamily="2" charset="2"/>
              <a:buNone/>
            </a:pPr>
            <a:r>
              <a:rPr lang="en-US" sz="3600" b="1" smtClean="0">
                <a:solidFill>
                  <a:schemeClr val="tx2"/>
                </a:solidFill>
              </a:rPr>
              <a:t>What is its period?</a:t>
            </a:r>
          </a:p>
          <a:p>
            <a:pPr eaLnBrk="1" hangingPunct="1">
              <a:lnSpc>
                <a:spcPct val="90000"/>
              </a:lnSpc>
              <a:buFont typeface="Wingdings" pitchFamily="2" charset="2"/>
              <a:buNone/>
            </a:pPr>
            <a:r>
              <a:rPr lang="en-US" sz="3600" smtClean="0">
                <a:solidFill>
                  <a:schemeClr val="tx2"/>
                </a:solidFill>
              </a:rPr>
              <a:t>			</a:t>
            </a:r>
            <a:r>
              <a:rPr lang="en-US" sz="3600" smtClean="0"/>
              <a:t>Answer: 1/60 second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Effect transition="in" filter="box(out)">
                                      <p:cBhvr>
                                        <p:cTn id="7" dur="500"/>
                                        <p:tgtEl>
                                          <p:spTgt spid="5017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0178">
                                            <p:txEl>
                                              <p:pRg st="1" end="1"/>
                                            </p:txEl>
                                          </p:spTgt>
                                        </p:tgtEl>
                                        <p:attrNameLst>
                                          <p:attrName>style.visibility</p:attrName>
                                        </p:attrNameLst>
                                      </p:cBhvr>
                                      <p:to>
                                        <p:strVal val="visible"/>
                                      </p:to>
                                    </p:set>
                                    <p:animEffect transition="in" filter="box(out)">
                                      <p:cBhvr>
                                        <p:cTn id="12" dur="500"/>
                                        <p:tgtEl>
                                          <p:spTgt spid="5017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0178">
                                            <p:txEl>
                                              <p:pRg st="3" end="3"/>
                                            </p:txEl>
                                          </p:spTgt>
                                        </p:tgtEl>
                                        <p:attrNameLst>
                                          <p:attrName>style.visibility</p:attrName>
                                        </p:attrNameLst>
                                      </p:cBhvr>
                                      <p:to>
                                        <p:strVal val="visible"/>
                                      </p:to>
                                    </p:set>
                                    <p:animEffect transition="in" filter="box(out)">
                                      <p:cBhvr>
                                        <p:cTn id="17" dur="500"/>
                                        <p:tgtEl>
                                          <p:spTgt spid="50178">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0178">
                                            <p:txEl>
                                              <p:pRg st="4" end="4"/>
                                            </p:txEl>
                                          </p:spTgt>
                                        </p:tgtEl>
                                        <p:attrNameLst>
                                          <p:attrName>style.visibility</p:attrName>
                                        </p:attrNameLst>
                                      </p:cBhvr>
                                      <p:to>
                                        <p:strVal val="visible"/>
                                      </p:to>
                                    </p:set>
                                    <p:animEffect transition="in" filter="box(out)">
                                      <p:cBhvr>
                                        <p:cTn id="22" dur="500"/>
                                        <p:tgtEl>
                                          <p:spTgt spid="50178">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p:txBody>
          <a:bodyPr/>
          <a:lstStyle/>
          <a:p>
            <a:pPr eaLnBrk="1" hangingPunct="1"/>
            <a:r>
              <a:rPr lang="en-US" smtClean="0">
                <a:solidFill>
                  <a:schemeClr val="tx1"/>
                </a:solidFill>
              </a:rPr>
              <a:t>Example Test Questions</a:t>
            </a:r>
            <a:br>
              <a:rPr lang="en-US" smtClean="0">
                <a:solidFill>
                  <a:schemeClr val="tx1"/>
                </a:solidFill>
              </a:rPr>
            </a:br>
            <a:r>
              <a:rPr lang="en-US" sz="2100" i="1" smtClean="0">
                <a:solidFill>
                  <a:schemeClr val="tx1"/>
                </a:solidFill>
              </a:rPr>
              <a:t>Answer these questions using the sine wave provided.</a:t>
            </a:r>
          </a:p>
        </p:txBody>
      </p:sp>
      <p:sp>
        <p:nvSpPr>
          <p:cNvPr id="131076" name="Rectangle 4"/>
          <p:cNvSpPr>
            <a:spLocks noGrp="1" noChangeArrowheads="1"/>
          </p:cNvSpPr>
          <p:nvPr>
            <p:ph type="body" idx="1"/>
          </p:nvPr>
        </p:nvSpPr>
        <p:spPr>
          <a:xfrm>
            <a:off x="685800" y="2057400"/>
            <a:ext cx="7772400" cy="4454525"/>
          </a:xfrm>
        </p:spPr>
        <p:txBody>
          <a:bodyPr/>
          <a:lstStyle/>
          <a:p>
            <a:pPr marL="609600" indent="-609600" eaLnBrk="1" hangingPunct="1">
              <a:spcBef>
                <a:spcPct val="0"/>
              </a:spcBef>
              <a:buFontTx/>
              <a:buAutoNum type="arabicPeriod"/>
            </a:pPr>
            <a:r>
              <a:rPr lang="en-US" smtClean="0"/>
              <a:t>What is the amplitude of the wave?</a:t>
            </a:r>
          </a:p>
          <a:p>
            <a:pPr marL="609600" indent="-609600" eaLnBrk="1" hangingPunct="1">
              <a:spcBef>
                <a:spcPct val="0"/>
              </a:spcBef>
              <a:buFontTx/>
              <a:buAutoNum type="arabicPeriod" startAt="2"/>
            </a:pPr>
            <a:endParaRPr lang="en-US" smtClean="0"/>
          </a:p>
          <a:p>
            <a:pPr marL="609600" indent="-609600" eaLnBrk="1" hangingPunct="1">
              <a:spcBef>
                <a:spcPct val="0"/>
              </a:spcBef>
              <a:buFontTx/>
              <a:buAutoNum type="arabicPeriod" startAt="2"/>
            </a:pPr>
            <a:r>
              <a:rPr lang="en-US" smtClean="0"/>
              <a:t>What is its wavelength?</a:t>
            </a:r>
          </a:p>
          <a:p>
            <a:pPr marL="609600" indent="-609600" eaLnBrk="1" hangingPunct="1">
              <a:spcBef>
                <a:spcPct val="0"/>
              </a:spcBef>
              <a:buFontTx/>
              <a:buAutoNum type="arabicPeriod" startAt="2"/>
            </a:pPr>
            <a:endParaRPr lang="en-US" smtClean="0"/>
          </a:p>
          <a:p>
            <a:pPr marL="609600" indent="-609600" eaLnBrk="1" hangingPunct="1">
              <a:spcBef>
                <a:spcPct val="0"/>
              </a:spcBef>
              <a:buFontTx/>
              <a:buAutoNum type="arabicPeriod" startAt="3"/>
            </a:pPr>
            <a:r>
              <a:rPr lang="en-US" smtClean="0"/>
              <a:t>How many nodes are there?</a:t>
            </a:r>
          </a:p>
          <a:p>
            <a:pPr marL="609600" indent="-609600" eaLnBrk="1" hangingPunct="1">
              <a:spcBef>
                <a:spcPct val="0"/>
              </a:spcBef>
              <a:buFontTx/>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1076">
                                            <p:txEl>
                                              <p:pRg st="0" end="0"/>
                                            </p:txEl>
                                          </p:spTgt>
                                        </p:tgtEl>
                                        <p:attrNameLst>
                                          <p:attrName>style.visibility</p:attrName>
                                        </p:attrNameLst>
                                      </p:cBhvr>
                                      <p:to>
                                        <p:strVal val="visible"/>
                                      </p:to>
                                    </p:set>
                                    <p:animEffect transition="in" filter="box(out)">
                                      <p:cBhvr>
                                        <p:cTn id="7" dur="500"/>
                                        <p:tgtEl>
                                          <p:spTgt spid="13107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31076">
                                            <p:txEl>
                                              <p:pRg st="2" end="2"/>
                                            </p:txEl>
                                          </p:spTgt>
                                        </p:tgtEl>
                                        <p:attrNameLst>
                                          <p:attrName>style.visibility</p:attrName>
                                        </p:attrNameLst>
                                      </p:cBhvr>
                                      <p:to>
                                        <p:strVal val="visible"/>
                                      </p:to>
                                    </p:set>
                                    <p:animEffect transition="in" filter="box(out)">
                                      <p:cBhvr>
                                        <p:cTn id="12" dur="500"/>
                                        <p:tgtEl>
                                          <p:spTgt spid="131076">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31076">
                                            <p:txEl>
                                              <p:pRg st="4" end="4"/>
                                            </p:txEl>
                                          </p:spTgt>
                                        </p:tgtEl>
                                        <p:attrNameLst>
                                          <p:attrName>style.visibility</p:attrName>
                                        </p:attrNameLst>
                                      </p:cBhvr>
                                      <p:to>
                                        <p:strVal val="visible"/>
                                      </p:to>
                                    </p:set>
                                    <p:animEffect transition="in" filter="box(out)">
                                      <p:cBhvr>
                                        <p:cTn id="17" dur="500"/>
                                        <p:tgtEl>
                                          <p:spTgt spid="131076">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z="6600" smtClean="0"/>
              <a:t>Sound in a Vacuum</a:t>
            </a:r>
          </a:p>
        </p:txBody>
      </p:sp>
      <p:pic>
        <p:nvPicPr>
          <p:cNvPr id="5123" name="Picture 9" descr="buzzer-in-vacuum"/>
          <p:cNvPicPr>
            <a:picLocks noGrp="1" noChangeAspect="1" noChangeArrowheads="1"/>
          </p:cNvPicPr>
          <p:nvPr>
            <p:ph sz="half" idx="1"/>
          </p:nvPr>
        </p:nvPicPr>
        <p:blipFill>
          <a:blip r:embed="rId2" cstate="print"/>
          <a:srcRect/>
          <a:stretch>
            <a:fillRect/>
          </a:stretch>
        </p:blipFill>
        <p:spPr>
          <a:xfrm>
            <a:off x="1295400" y="1676400"/>
            <a:ext cx="2392363" cy="4465638"/>
          </a:xfrm>
          <a:noFill/>
        </p:spPr>
      </p:pic>
      <p:sp>
        <p:nvSpPr>
          <p:cNvPr id="5124" name="Content Placeholder 2"/>
          <p:cNvSpPr>
            <a:spLocks noGrp="1"/>
          </p:cNvSpPr>
          <p:nvPr>
            <p:ph sz="half" idx="2"/>
          </p:nvPr>
        </p:nvSpPr>
        <p:spPr/>
        <p:txBody>
          <a:bodyPr/>
          <a:lstStyle/>
          <a:p>
            <a:pPr eaLnBrk="1" hangingPunct="1"/>
            <a:r>
              <a:rPr lang="en-US" smtClean="0">
                <a:latin typeface="Times" charset="0"/>
              </a:rPr>
              <a:t> </a:t>
            </a:r>
            <a:r>
              <a:rPr lang="en-US" smtClean="0"/>
              <a:t>Sound is the propagation of vibrations through a material medium—a solid, liquid, or gas.</a:t>
            </a:r>
          </a:p>
          <a:p>
            <a:pPr eaLnBrk="1" hangingPunct="1"/>
            <a:r>
              <a:rPr lang="en-US" smtClean="0">
                <a:latin typeface="Times" charset="0"/>
              </a:rPr>
              <a:t>If there is no medium to vibrate, then no sound is possible.</a:t>
            </a:r>
            <a:r>
              <a:rPr lang="en-US" smtClean="0"/>
              <a:t> </a:t>
            </a:r>
          </a:p>
          <a:p>
            <a:pPr eaLnBrk="1" hangingPunct="1"/>
            <a:r>
              <a:rPr lang="en-US" smtClean="0">
                <a:latin typeface="Times" charset="0"/>
              </a:rPr>
              <a:t>Sound cannot travel in a vacuum.</a:t>
            </a:r>
          </a:p>
          <a:p>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Date Placeholder 3"/>
          <p:cNvSpPr>
            <a:spLocks noGrp="1"/>
          </p:cNvSpPr>
          <p:nvPr>
            <p:ph type="dt" sz="quarter" idx="10"/>
          </p:nvPr>
        </p:nvSpPr>
        <p:spPr>
          <a:noFill/>
        </p:spPr>
        <p:txBody>
          <a:bodyPr/>
          <a:lstStyle/>
          <a:p>
            <a:fld id="{8603037D-36F8-4959-BC66-7DA02F729834}"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4608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6084" name="Rectangle 2"/>
          <p:cNvSpPr>
            <a:spLocks noGrp="1" noChangeArrowheads="1"/>
          </p:cNvSpPr>
          <p:nvPr>
            <p:ph type="title"/>
          </p:nvPr>
        </p:nvSpPr>
        <p:spPr/>
        <p:txBody>
          <a:bodyPr/>
          <a:lstStyle/>
          <a:p>
            <a:pPr eaLnBrk="1" hangingPunct="1"/>
            <a:r>
              <a:rPr lang="en-US" smtClean="0">
                <a:solidFill>
                  <a:srgbClr val="FF0000"/>
                </a:solidFill>
              </a:rPr>
              <a:t>C</a:t>
            </a:r>
            <a:r>
              <a:rPr lang="en-US" smtClean="0"/>
              <a:t>heck Yourself</a:t>
            </a:r>
          </a:p>
        </p:txBody>
      </p:sp>
      <p:pic>
        <p:nvPicPr>
          <p:cNvPr id="46085" name="Picture 5" descr="19-07Figure_FIG.jpg"/>
          <p:cNvPicPr>
            <a:picLocks noChangeAspect="1" noChangeArrowheads="1"/>
          </p:cNvPicPr>
          <p:nvPr/>
        </p:nvPicPr>
        <p:blipFill>
          <a:blip r:embed="rId3" cstate="print"/>
          <a:srcRect/>
          <a:stretch>
            <a:fillRect/>
          </a:stretch>
        </p:blipFill>
        <p:spPr bwMode="auto">
          <a:xfrm>
            <a:off x="587375" y="4097338"/>
            <a:ext cx="7610475" cy="1971675"/>
          </a:xfrm>
          <a:prstGeom prst="rect">
            <a:avLst/>
          </a:prstGeom>
          <a:noFill/>
          <a:ln w="9525">
            <a:noFill/>
            <a:miter lim="800000"/>
            <a:headEnd/>
            <a:tailEnd/>
          </a:ln>
        </p:spPr>
      </p:pic>
      <p:sp>
        <p:nvSpPr>
          <p:cNvPr id="46086" name="Text Box 6"/>
          <p:cNvSpPr txBox="1">
            <a:spLocks noChangeArrowheads="1"/>
          </p:cNvSpPr>
          <p:nvPr/>
        </p:nvSpPr>
        <p:spPr bwMode="auto">
          <a:xfrm>
            <a:off x="3451225" y="5205413"/>
            <a:ext cx="742950" cy="366712"/>
          </a:xfrm>
          <a:prstGeom prst="rect">
            <a:avLst/>
          </a:prstGeom>
          <a:solidFill>
            <a:schemeClr val="bg1"/>
          </a:solidFill>
          <a:ln w="38100">
            <a:noFill/>
            <a:miter lim="800000"/>
            <a:headEnd/>
            <a:tailEnd type="none" w="lg" len="lg"/>
          </a:ln>
        </p:spPr>
        <p:txBody>
          <a:bodyPr wrap="none">
            <a:spAutoFit/>
          </a:bodyPr>
          <a:lstStyle/>
          <a:p>
            <a:r>
              <a:rPr lang="en-US"/>
              <a:t>6 m/s</a:t>
            </a:r>
          </a:p>
        </p:txBody>
      </p:sp>
      <p:sp>
        <p:nvSpPr>
          <p:cNvPr id="46087" name="Text Box 7"/>
          <p:cNvSpPr txBox="1">
            <a:spLocks noChangeArrowheads="1"/>
          </p:cNvSpPr>
          <p:nvPr/>
        </p:nvSpPr>
        <p:spPr bwMode="auto">
          <a:xfrm>
            <a:off x="5622925" y="5180013"/>
            <a:ext cx="565150" cy="366712"/>
          </a:xfrm>
          <a:prstGeom prst="rect">
            <a:avLst/>
          </a:prstGeom>
          <a:solidFill>
            <a:schemeClr val="bg1"/>
          </a:solidFill>
          <a:ln w="38100">
            <a:noFill/>
            <a:miter lim="800000"/>
            <a:headEnd/>
            <a:tailEnd type="none" w="lg" len="lg"/>
          </a:ln>
        </p:spPr>
        <p:txBody>
          <a:bodyPr wrap="none">
            <a:spAutoFit/>
          </a:bodyPr>
          <a:lstStyle/>
          <a:p>
            <a:r>
              <a:rPr lang="en-US"/>
              <a:t>2 m</a:t>
            </a:r>
          </a:p>
        </p:txBody>
      </p:sp>
      <p:sp>
        <p:nvSpPr>
          <p:cNvPr id="335875" name="Rectangle 3"/>
          <p:cNvSpPr>
            <a:spLocks noGrp="1" noChangeArrowheads="1"/>
          </p:cNvSpPr>
          <p:nvPr>
            <p:ph type="body" idx="1"/>
          </p:nvPr>
        </p:nvSpPr>
        <p:spPr>
          <a:xfrm>
            <a:off x="457200" y="1384300"/>
            <a:ext cx="8229600" cy="4525963"/>
          </a:xfrm>
        </p:spPr>
        <p:txBody>
          <a:bodyPr/>
          <a:lstStyle/>
          <a:p>
            <a:pPr eaLnBrk="1" hangingPunct="1">
              <a:lnSpc>
                <a:spcPct val="90000"/>
              </a:lnSpc>
              <a:buFontTx/>
              <a:buNone/>
            </a:pPr>
            <a:r>
              <a:rPr lang="en-US" sz="2800" smtClean="0"/>
              <a:t>What is the wave length?</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 speed?</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wave’s frequency?</a:t>
            </a:r>
          </a:p>
          <a:p>
            <a:pPr eaLnBrk="1" hangingPunct="1">
              <a:lnSpc>
                <a:spcPct val="90000"/>
              </a:lnSpc>
              <a:buFontTx/>
              <a:buNone/>
            </a:pPr>
            <a:r>
              <a:rPr lang="en-US" sz="2800" smtClean="0">
                <a:solidFill>
                  <a:srgbClr val="FF0000"/>
                </a:solidFill>
              </a:rPr>
              <a:t> </a:t>
            </a:r>
          </a:p>
          <a:p>
            <a:pPr eaLnBrk="1" hangingPunct="1">
              <a:lnSpc>
                <a:spcPct val="90000"/>
              </a:lnSpc>
              <a:buFontTx/>
              <a:buNone/>
            </a:pPr>
            <a:r>
              <a:rPr lang="en-US" sz="2800" smtClean="0"/>
              <a:t>What is the wave’s period?</a:t>
            </a:r>
          </a:p>
          <a:p>
            <a:pPr eaLnBrk="1" hangingPunct="1">
              <a:lnSpc>
                <a:spcPct val="90000"/>
              </a:lnSpc>
              <a:buFontTx/>
              <a:buNone/>
            </a:pPr>
            <a:r>
              <a:rPr lang="en-US" sz="2800" baseline="30000" smtClean="0">
                <a:solidFill>
                  <a:srgbClr val="FF0000"/>
                </a:solidFill>
              </a:rPr>
              <a:t> </a:t>
            </a:r>
            <a:endParaRPr lang="en-US" sz="280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58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58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587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58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5875">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5875">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58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Date Placeholder 3"/>
          <p:cNvSpPr>
            <a:spLocks noGrp="1"/>
          </p:cNvSpPr>
          <p:nvPr>
            <p:ph type="dt" sz="quarter" idx="10"/>
          </p:nvPr>
        </p:nvSpPr>
        <p:spPr>
          <a:noFill/>
        </p:spPr>
        <p:txBody>
          <a:bodyPr/>
          <a:lstStyle/>
          <a:p>
            <a:fld id="{DD3B9249-C613-4B49-AB20-7053CDAECC06}"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4710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7108" name="Rectangle 2"/>
          <p:cNvSpPr>
            <a:spLocks noGrp="1" noChangeArrowheads="1"/>
          </p:cNvSpPr>
          <p:nvPr>
            <p:ph type="title"/>
          </p:nvPr>
        </p:nvSpPr>
        <p:spPr/>
        <p:txBody>
          <a:bodyPr/>
          <a:lstStyle/>
          <a:p>
            <a:pPr eaLnBrk="1" hangingPunct="1"/>
            <a:r>
              <a:rPr lang="en-US" i="1" smtClean="0"/>
              <a:t>Demo</a:t>
            </a:r>
            <a:r>
              <a:rPr lang="en-US" smtClean="0"/>
              <a:t>: Hearing Sound</a:t>
            </a:r>
          </a:p>
        </p:txBody>
      </p:sp>
      <p:sp>
        <p:nvSpPr>
          <p:cNvPr id="47109" name="Rectangle 3"/>
          <p:cNvSpPr>
            <a:spLocks noGrp="1" noChangeArrowheads="1"/>
          </p:cNvSpPr>
          <p:nvPr>
            <p:ph type="body" idx="1"/>
          </p:nvPr>
        </p:nvSpPr>
        <p:spPr/>
        <p:txBody>
          <a:bodyPr/>
          <a:lstStyle/>
          <a:p>
            <a:pPr eaLnBrk="1" hangingPunct="1">
              <a:buFontTx/>
              <a:buNone/>
            </a:pPr>
            <a:r>
              <a:rPr lang="en-US" smtClean="0"/>
              <a:t>Range of human hearing is roughly 20 Hertz to 20,000 Hertz.</a:t>
            </a:r>
          </a:p>
          <a:p>
            <a:pPr eaLnBrk="1" hangingPunct="1">
              <a:buFontTx/>
              <a:buNone/>
            </a:pPr>
            <a:r>
              <a:rPr lang="en-US" smtClean="0"/>
              <a:t>Wave speed for sound is 330 m/s</a:t>
            </a:r>
          </a:p>
          <a:p>
            <a:pPr eaLnBrk="1" hangingPunct="1">
              <a:buFontTx/>
              <a:buNone/>
            </a:pPr>
            <a:r>
              <a:rPr lang="en-US" smtClean="0"/>
              <a:t>Wavelength of 20 Hertz is 16 m (about 50 ft)</a:t>
            </a:r>
          </a:p>
          <a:p>
            <a:pPr eaLnBrk="1" hangingPunct="1">
              <a:buFontTx/>
              <a:buNone/>
            </a:pPr>
            <a:r>
              <a:rPr lang="en-US" smtClean="0"/>
              <a:t>Wavelength of 20,000 Hz is 1.6 cm (½ inch)</a:t>
            </a:r>
          </a:p>
        </p:txBody>
      </p:sp>
      <p:pic>
        <p:nvPicPr>
          <p:cNvPr id="47110" name="Picture 7" descr="295-400"/>
          <p:cNvPicPr>
            <a:picLocks noChangeAspect="1" noChangeArrowheads="1"/>
          </p:cNvPicPr>
          <p:nvPr/>
        </p:nvPicPr>
        <p:blipFill>
          <a:blip r:embed="rId3" cstate="print"/>
          <a:srcRect/>
          <a:stretch>
            <a:fillRect/>
          </a:stretch>
        </p:blipFill>
        <p:spPr bwMode="auto">
          <a:xfrm rot="2906698">
            <a:off x="2135188" y="4549775"/>
            <a:ext cx="1651000" cy="1612900"/>
          </a:xfrm>
          <a:prstGeom prst="rect">
            <a:avLst/>
          </a:prstGeom>
          <a:noFill/>
          <a:ln w="9525">
            <a:noFill/>
            <a:miter lim="800000"/>
            <a:headEnd/>
            <a:tailEnd/>
          </a:ln>
        </p:spPr>
      </p:pic>
      <p:sp>
        <p:nvSpPr>
          <p:cNvPr id="47111" name="Line 8"/>
          <p:cNvSpPr>
            <a:spLocks noChangeShapeType="1"/>
          </p:cNvSpPr>
          <p:nvPr/>
        </p:nvSpPr>
        <p:spPr bwMode="auto">
          <a:xfrm>
            <a:off x="2781300" y="5321300"/>
            <a:ext cx="520700" cy="0"/>
          </a:xfrm>
          <a:prstGeom prst="line">
            <a:avLst/>
          </a:prstGeom>
          <a:noFill/>
          <a:ln w="57150">
            <a:solidFill>
              <a:srgbClr val="FF0000"/>
            </a:solidFill>
            <a:round/>
            <a:headEnd type="triangle" w="med" len="med"/>
            <a:tailEnd type="triangle" w="med" len="med"/>
          </a:ln>
        </p:spPr>
        <p:txBody>
          <a:bodyPr/>
          <a:lstStyle/>
          <a:p>
            <a:endParaRPr lang="en-US"/>
          </a:p>
        </p:txBody>
      </p:sp>
      <p:pic>
        <p:nvPicPr>
          <p:cNvPr id="47112" name="Picture 10" descr="ear-xsection"/>
          <p:cNvPicPr>
            <a:picLocks noChangeAspect="1" noChangeArrowheads="1"/>
          </p:cNvPicPr>
          <p:nvPr/>
        </p:nvPicPr>
        <p:blipFill>
          <a:blip r:embed="rId4" cstate="print"/>
          <a:srcRect l="1274" t="580" r="1698" b="13333"/>
          <a:stretch>
            <a:fillRect/>
          </a:stretch>
        </p:blipFill>
        <p:spPr bwMode="auto">
          <a:xfrm>
            <a:off x="3749675" y="4352925"/>
            <a:ext cx="2901950"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Hearing in Animals</a:t>
            </a:r>
          </a:p>
        </p:txBody>
      </p:sp>
      <p:pic>
        <p:nvPicPr>
          <p:cNvPr id="48131" name="Picture 5" descr="image001"/>
          <p:cNvPicPr>
            <a:picLocks noChangeAspect="1" noChangeArrowheads="1"/>
          </p:cNvPicPr>
          <p:nvPr/>
        </p:nvPicPr>
        <p:blipFill>
          <a:blip r:embed="rId3" cstate="print"/>
          <a:srcRect/>
          <a:stretch>
            <a:fillRect/>
          </a:stretch>
        </p:blipFill>
        <p:spPr bwMode="auto">
          <a:xfrm>
            <a:off x="377825" y="1482725"/>
            <a:ext cx="5848350" cy="4476750"/>
          </a:xfrm>
          <a:prstGeom prst="rect">
            <a:avLst/>
          </a:prstGeom>
          <a:noFill/>
          <a:ln w="9525">
            <a:noFill/>
            <a:miter lim="800000"/>
            <a:headEnd/>
            <a:tailEnd/>
          </a:ln>
        </p:spPr>
      </p:pic>
      <p:pic>
        <p:nvPicPr>
          <p:cNvPr id="48132" name="Picture 7" descr="98-026a.jpeg"/>
          <p:cNvPicPr>
            <a:picLocks noChangeAspect="1" noChangeArrowheads="1"/>
          </p:cNvPicPr>
          <p:nvPr/>
        </p:nvPicPr>
        <p:blipFill>
          <a:blip r:embed="rId4" cstate="print"/>
          <a:srcRect/>
          <a:stretch>
            <a:fillRect/>
          </a:stretch>
        </p:blipFill>
        <p:spPr bwMode="auto">
          <a:xfrm>
            <a:off x="6299200" y="1233488"/>
            <a:ext cx="2286000" cy="2584450"/>
          </a:xfrm>
          <a:prstGeom prst="rect">
            <a:avLst/>
          </a:prstGeom>
          <a:noFill/>
          <a:ln w="9525">
            <a:noFill/>
            <a:miter lim="800000"/>
            <a:headEnd/>
            <a:tailEnd/>
          </a:ln>
        </p:spPr>
      </p:pic>
      <p:pic>
        <p:nvPicPr>
          <p:cNvPr id="48133" name="Picture 9" descr="M700"/>
          <p:cNvPicPr>
            <a:picLocks noChangeAspect="1" noChangeArrowheads="1"/>
          </p:cNvPicPr>
          <p:nvPr/>
        </p:nvPicPr>
        <p:blipFill>
          <a:blip r:embed="rId5" cstate="print"/>
          <a:srcRect/>
          <a:stretch>
            <a:fillRect/>
          </a:stretch>
        </p:blipFill>
        <p:spPr bwMode="auto">
          <a:xfrm>
            <a:off x="6731000" y="3937000"/>
            <a:ext cx="2413000" cy="2413000"/>
          </a:xfrm>
          <a:prstGeom prst="rect">
            <a:avLst/>
          </a:prstGeom>
          <a:noFill/>
          <a:ln w="9525">
            <a:noFill/>
            <a:miter lim="800000"/>
            <a:headEnd/>
            <a:tailEnd/>
          </a:ln>
        </p:spPr>
      </p:pic>
      <p:sp>
        <p:nvSpPr>
          <p:cNvPr id="48134" name="Text Box 10"/>
          <p:cNvSpPr txBox="1">
            <a:spLocks noChangeArrowheads="1"/>
          </p:cNvSpPr>
          <p:nvPr/>
        </p:nvSpPr>
        <p:spPr bwMode="auto">
          <a:xfrm>
            <a:off x="276225" y="6043613"/>
            <a:ext cx="7067550" cy="641350"/>
          </a:xfrm>
          <a:prstGeom prst="rect">
            <a:avLst/>
          </a:prstGeom>
          <a:noFill/>
          <a:ln w="9525">
            <a:noFill/>
            <a:miter lim="800000"/>
            <a:headEnd/>
            <a:tailEnd/>
          </a:ln>
        </p:spPr>
        <p:txBody>
          <a:bodyPr>
            <a:spAutoFit/>
          </a:bodyPr>
          <a:lstStyle/>
          <a:p>
            <a:r>
              <a:rPr lang="en-US"/>
              <a:t>Frequency range varies widely, depending on natural adaptation using sound to communicate, locate food, avoid predators, etc.</a:t>
            </a:r>
          </a:p>
        </p:txBody>
      </p:sp>
      <p:sp>
        <p:nvSpPr>
          <p:cNvPr id="7" name="Chevron 6"/>
          <p:cNvSpPr/>
          <p:nvPr/>
        </p:nvSpPr>
        <p:spPr bwMode="auto">
          <a:xfrm>
            <a:off x="546100" y="4965700"/>
            <a:ext cx="304800" cy="292100"/>
          </a:xfrm>
          <a:prstGeom prst="chevron">
            <a:avLst/>
          </a:prstGeom>
          <a:solidFill>
            <a:schemeClr val="accent3">
              <a:lumMod val="85000"/>
            </a:schemeClr>
          </a:solidFill>
          <a:ln w="38100" cap="flat" cmpd="sng" algn="ctr">
            <a:solidFill>
              <a:srgbClr val="FF0000"/>
            </a:solidFill>
            <a:prstDash val="solid"/>
            <a:round/>
            <a:headEnd type="none" w="med" len="med"/>
            <a:tailEnd type="triangle" w="lg" len="lg"/>
          </a:ln>
          <a:effectLst/>
        </p:spPr>
        <p:txBody>
          <a:bodyPr/>
          <a:lstStyle/>
          <a:p>
            <a:pPr>
              <a:defRPr/>
            </a:pPr>
            <a:endParaRPr lang="en-US">
              <a:latin typeface="Arial" charset="0"/>
              <a:cs typeface="Arial" charset="0"/>
            </a:endParaRPr>
          </a:p>
        </p:txBody>
      </p:sp>
      <p:cxnSp>
        <p:nvCxnSpPr>
          <p:cNvPr id="48136" name="Straight Connector 8"/>
          <p:cNvCxnSpPr>
            <a:cxnSpLocks noChangeShapeType="1"/>
          </p:cNvCxnSpPr>
          <p:nvPr/>
        </p:nvCxnSpPr>
        <p:spPr bwMode="auto">
          <a:xfrm rot="5400000">
            <a:off x="-76199" y="3479800"/>
            <a:ext cx="3530600" cy="3175"/>
          </a:xfrm>
          <a:prstGeom prst="line">
            <a:avLst/>
          </a:prstGeom>
          <a:noFill/>
          <a:ln w="38100" algn="ctr">
            <a:solidFill>
              <a:srgbClr val="FF0000"/>
            </a:solidFill>
            <a:prstDash val="dash"/>
            <a:round/>
            <a:headEnd/>
            <a:tailEnd/>
          </a:ln>
        </p:spPr>
      </p:cxnSp>
      <p:cxnSp>
        <p:nvCxnSpPr>
          <p:cNvPr id="48137" name="Straight Connector 9"/>
          <p:cNvCxnSpPr>
            <a:cxnSpLocks noChangeShapeType="1"/>
          </p:cNvCxnSpPr>
          <p:nvPr/>
        </p:nvCxnSpPr>
        <p:spPr bwMode="auto">
          <a:xfrm rot="5400000">
            <a:off x="2565401" y="3492500"/>
            <a:ext cx="3530600" cy="3175"/>
          </a:xfrm>
          <a:prstGeom prst="line">
            <a:avLst/>
          </a:prstGeom>
          <a:noFill/>
          <a:ln w="38100" algn="ctr">
            <a:solidFill>
              <a:srgbClr val="FF0000"/>
            </a:solidFill>
            <a:prstDash val="dash"/>
            <a:round/>
            <a:headEnd/>
            <a:tailEnd/>
          </a:ln>
        </p:spPr>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8" name="Group 6"/>
          <p:cNvGrpSpPr>
            <a:grpSpLocks/>
          </p:cNvGrpSpPr>
          <p:nvPr/>
        </p:nvGrpSpPr>
        <p:grpSpPr bwMode="auto">
          <a:xfrm>
            <a:off x="992188" y="3365500"/>
            <a:ext cx="7229475" cy="2959100"/>
            <a:chOff x="1821" y="2704"/>
            <a:chExt cx="8832" cy="3579"/>
          </a:xfrm>
        </p:grpSpPr>
        <p:grpSp>
          <p:nvGrpSpPr>
            <p:cNvPr id="49172" name="Group 7"/>
            <p:cNvGrpSpPr>
              <a:grpSpLocks/>
            </p:cNvGrpSpPr>
            <p:nvPr/>
          </p:nvGrpSpPr>
          <p:grpSpPr bwMode="auto">
            <a:xfrm>
              <a:off x="1821" y="2704"/>
              <a:ext cx="2946" cy="1792"/>
              <a:chOff x="1821" y="5772"/>
              <a:chExt cx="2946" cy="1792"/>
            </a:xfrm>
          </p:grpSpPr>
          <p:sp>
            <p:nvSpPr>
              <p:cNvPr id="49179" name="Freeform 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80" name="Freeform 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nvGrpSpPr>
            <p:cNvPr id="49173" name="Group 10"/>
            <p:cNvGrpSpPr>
              <a:grpSpLocks/>
            </p:cNvGrpSpPr>
            <p:nvPr/>
          </p:nvGrpSpPr>
          <p:grpSpPr bwMode="auto">
            <a:xfrm flipV="1">
              <a:off x="4764" y="4491"/>
              <a:ext cx="2946" cy="1792"/>
              <a:chOff x="1821" y="5772"/>
              <a:chExt cx="2946" cy="1792"/>
            </a:xfrm>
          </p:grpSpPr>
          <p:sp>
            <p:nvSpPr>
              <p:cNvPr id="49177" name="Freeform 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78" name="Freeform 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nvGrpSpPr>
            <p:cNvPr id="49174" name="Group 13"/>
            <p:cNvGrpSpPr>
              <a:grpSpLocks/>
            </p:cNvGrpSpPr>
            <p:nvPr/>
          </p:nvGrpSpPr>
          <p:grpSpPr bwMode="auto">
            <a:xfrm>
              <a:off x="7707" y="2704"/>
              <a:ext cx="2946" cy="1792"/>
              <a:chOff x="1821" y="5772"/>
              <a:chExt cx="2946" cy="1792"/>
            </a:xfrm>
          </p:grpSpPr>
          <p:sp>
            <p:nvSpPr>
              <p:cNvPr id="49175" name="Freeform 1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sp>
            <p:nvSpPr>
              <p:cNvPr id="49176" name="Freeform 1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tx1"/>
                </a:solidFill>
                <a:round/>
                <a:headEnd/>
                <a:tailEnd/>
              </a:ln>
            </p:spPr>
            <p:txBody>
              <a:bodyPr/>
              <a:lstStyle/>
              <a:p>
                <a:endParaRPr lang="en-US"/>
              </a:p>
            </p:txBody>
          </p:sp>
        </p:grpSp>
      </p:grpSp>
      <p:sp>
        <p:nvSpPr>
          <p:cNvPr id="13328" name="Line 16"/>
          <p:cNvSpPr>
            <a:spLocks noChangeShapeType="1"/>
          </p:cNvSpPr>
          <p:nvPr/>
        </p:nvSpPr>
        <p:spPr bwMode="auto">
          <a:xfrm>
            <a:off x="990600" y="4845050"/>
            <a:ext cx="7239000" cy="0"/>
          </a:xfrm>
          <a:prstGeom prst="line">
            <a:avLst/>
          </a:prstGeom>
          <a:noFill/>
          <a:ln w="38100">
            <a:solidFill>
              <a:schemeClr val="tx1"/>
            </a:solidFill>
            <a:prstDash val="sysDot"/>
            <a:round/>
            <a:headEnd/>
            <a:tailEnd/>
          </a:ln>
        </p:spPr>
        <p:txBody>
          <a:bodyPr/>
          <a:lstStyle/>
          <a:p>
            <a:endParaRPr lang="en-US"/>
          </a:p>
        </p:txBody>
      </p:sp>
      <p:sp>
        <p:nvSpPr>
          <p:cNvPr id="13332" name="Text Box 20"/>
          <p:cNvSpPr txBox="1">
            <a:spLocks noChangeArrowheads="1"/>
          </p:cNvSpPr>
          <p:nvPr/>
        </p:nvSpPr>
        <p:spPr bwMode="auto">
          <a:xfrm>
            <a:off x="457200" y="4965700"/>
            <a:ext cx="2689225"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Amplitude</a:t>
            </a:r>
            <a:endParaRPr lang="en-US" sz="3200">
              <a:effectLst>
                <a:outerShdw blurRad="38100" dist="38100" dir="2700000" algn="tl">
                  <a:srgbClr val="000000"/>
                </a:outerShdw>
              </a:effectLst>
              <a:latin typeface="Comic Sans MS" pitchFamily="66" charset="0"/>
              <a:cs typeface="Arial" charset="0"/>
            </a:endParaRPr>
          </a:p>
        </p:txBody>
      </p:sp>
      <p:sp>
        <p:nvSpPr>
          <p:cNvPr id="13335" name="Text Box 23"/>
          <p:cNvSpPr txBox="1">
            <a:spLocks noChangeArrowheads="1"/>
          </p:cNvSpPr>
          <p:nvPr/>
        </p:nvSpPr>
        <p:spPr bwMode="auto">
          <a:xfrm>
            <a:off x="5564188" y="2406650"/>
            <a:ext cx="20574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Crest</a:t>
            </a:r>
            <a:endParaRPr lang="en-US" sz="3200">
              <a:effectLst>
                <a:outerShdw blurRad="38100" dist="38100" dir="2700000" algn="tl">
                  <a:srgbClr val="000000"/>
                </a:outerShdw>
              </a:effectLst>
              <a:latin typeface="Comic Sans MS" pitchFamily="66" charset="0"/>
              <a:cs typeface="Arial" charset="0"/>
            </a:endParaRPr>
          </a:p>
        </p:txBody>
      </p:sp>
      <p:sp>
        <p:nvSpPr>
          <p:cNvPr id="13336" name="Freeform 24"/>
          <p:cNvSpPr>
            <a:spLocks/>
          </p:cNvSpPr>
          <p:nvPr/>
        </p:nvSpPr>
        <p:spPr bwMode="auto">
          <a:xfrm>
            <a:off x="7243763" y="2743200"/>
            <a:ext cx="376237" cy="481013"/>
          </a:xfrm>
          <a:custGeom>
            <a:avLst/>
            <a:gdLst>
              <a:gd name="T0" fmla="*/ 2147483647 w 592"/>
              <a:gd name="T1" fmla="*/ 0 h 759"/>
              <a:gd name="T2" fmla="*/ 2147483647 w 592"/>
              <a:gd name="T3" fmla="*/ 2147483647 h 759"/>
              <a:gd name="T4" fmla="*/ 0 w 592"/>
              <a:gd name="T5" fmla="*/ 2147483647 h 759"/>
              <a:gd name="T6" fmla="*/ 0 60000 65536"/>
              <a:gd name="T7" fmla="*/ 0 60000 65536"/>
              <a:gd name="T8" fmla="*/ 0 60000 65536"/>
            </a:gdLst>
            <a:ahLst/>
            <a:cxnLst>
              <a:cxn ang="T6">
                <a:pos x="T0" y="T1"/>
              </a:cxn>
              <a:cxn ang="T7">
                <a:pos x="T2" y="T3"/>
              </a:cxn>
              <a:cxn ang="T8">
                <a:pos x="T4" y="T5"/>
              </a:cxn>
            </a:cxnLst>
            <a:rect l="0" t="0" r="r" b="b"/>
            <a:pathLst>
              <a:path w="592" h="759">
                <a:moveTo>
                  <a:pt x="45" y="0"/>
                </a:moveTo>
                <a:cubicBezTo>
                  <a:pt x="315" y="30"/>
                  <a:pt x="592" y="54"/>
                  <a:pt x="585" y="180"/>
                </a:cubicBezTo>
                <a:cubicBezTo>
                  <a:pt x="578" y="306"/>
                  <a:pt x="122" y="639"/>
                  <a:pt x="0" y="759"/>
                </a:cubicBezTo>
              </a:path>
            </a:pathLst>
          </a:custGeom>
          <a:noFill/>
          <a:ln w="28575" cmpd="sng">
            <a:solidFill>
              <a:schemeClr val="tx1"/>
            </a:solidFill>
            <a:round/>
            <a:headEnd/>
            <a:tailEnd type="stealth" w="med" len="med"/>
          </a:ln>
        </p:spPr>
        <p:txBody>
          <a:bodyPr/>
          <a:lstStyle/>
          <a:p>
            <a:endParaRPr lang="en-US"/>
          </a:p>
        </p:txBody>
      </p:sp>
      <p:sp>
        <p:nvSpPr>
          <p:cNvPr id="13337" name="Text Box 25"/>
          <p:cNvSpPr txBox="1">
            <a:spLocks noChangeArrowheads="1"/>
          </p:cNvSpPr>
          <p:nvPr/>
        </p:nvSpPr>
        <p:spPr bwMode="auto">
          <a:xfrm>
            <a:off x="6324600" y="5176838"/>
            <a:ext cx="2274888" cy="919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Baseline</a:t>
            </a:r>
            <a:endParaRPr lang="en-US" sz="3200">
              <a:effectLst>
                <a:outerShdw blurRad="38100" dist="38100" dir="2700000" algn="tl">
                  <a:srgbClr val="000000"/>
                </a:outerShdw>
              </a:effectLst>
              <a:latin typeface="Comic Sans MS" pitchFamily="66" charset="0"/>
              <a:cs typeface="Arial" charset="0"/>
            </a:endParaRPr>
          </a:p>
        </p:txBody>
      </p:sp>
      <p:sp>
        <p:nvSpPr>
          <p:cNvPr id="13338" name="Freeform 26"/>
          <p:cNvSpPr>
            <a:spLocks/>
          </p:cNvSpPr>
          <p:nvPr/>
        </p:nvSpPr>
        <p:spPr bwMode="auto">
          <a:xfrm>
            <a:off x="6096000" y="4930775"/>
            <a:ext cx="457200" cy="631825"/>
          </a:xfrm>
          <a:custGeom>
            <a:avLst/>
            <a:gdLst>
              <a:gd name="T0" fmla="*/ 2147483647 w 720"/>
              <a:gd name="T1" fmla="*/ 2147483647 h 994"/>
              <a:gd name="T2" fmla="*/ 2147483647 w 720"/>
              <a:gd name="T3" fmla="*/ 2147483647 h 994"/>
              <a:gd name="T4" fmla="*/ 2147483647 w 720"/>
              <a:gd name="T5" fmla="*/ 2147483647 h 994"/>
              <a:gd name="T6" fmla="*/ 0 w 720"/>
              <a:gd name="T7" fmla="*/ 0 h 9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0" h="994">
                <a:moveTo>
                  <a:pt x="720" y="840"/>
                </a:moveTo>
                <a:cubicBezTo>
                  <a:pt x="646" y="857"/>
                  <a:pt x="386" y="994"/>
                  <a:pt x="282" y="941"/>
                </a:cubicBezTo>
                <a:cubicBezTo>
                  <a:pt x="178" y="888"/>
                  <a:pt x="144" y="682"/>
                  <a:pt x="97" y="525"/>
                </a:cubicBezTo>
                <a:cubicBezTo>
                  <a:pt x="50" y="368"/>
                  <a:pt x="20" y="109"/>
                  <a:pt x="0" y="0"/>
                </a:cubicBezTo>
              </a:path>
            </a:pathLst>
          </a:custGeom>
          <a:noFill/>
          <a:ln w="28575" cmpd="sng">
            <a:solidFill>
              <a:schemeClr val="tx1"/>
            </a:solidFill>
            <a:round/>
            <a:headEnd/>
            <a:tailEnd type="stealth" w="med" len="med"/>
          </a:ln>
        </p:spPr>
        <p:txBody>
          <a:bodyPr/>
          <a:lstStyle/>
          <a:p>
            <a:endParaRPr lang="en-US"/>
          </a:p>
        </p:txBody>
      </p:sp>
      <p:sp>
        <p:nvSpPr>
          <p:cNvPr id="13339" name="Text Box 27"/>
          <p:cNvSpPr txBox="1">
            <a:spLocks noChangeArrowheads="1"/>
          </p:cNvSpPr>
          <p:nvPr/>
        </p:nvSpPr>
        <p:spPr bwMode="auto">
          <a:xfrm>
            <a:off x="1295400" y="5918200"/>
            <a:ext cx="24145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Trough</a:t>
            </a:r>
            <a:endParaRPr lang="en-US" sz="3200">
              <a:effectLst>
                <a:outerShdw blurRad="38100" dist="38100" dir="2700000" algn="tl">
                  <a:srgbClr val="000000"/>
                </a:outerShdw>
              </a:effectLst>
              <a:latin typeface="Comic Sans MS" pitchFamily="66" charset="0"/>
              <a:cs typeface="Arial" charset="0"/>
            </a:endParaRPr>
          </a:p>
        </p:txBody>
      </p:sp>
      <p:sp>
        <p:nvSpPr>
          <p:cNvPr id="13340" name="Freeform 28"/>
          <p:cNvSpPr>
            <a:spLocks/>
          </p:cNvSpPr>
          <p:nvPr/>
        </p:nvSpPr>
        <p:spPr bwMode="auto">
          <a:xfrm>
            <a:off x="3352800" y="6148388"/>
            <a:ext cx="819150" cy="261937"/>
          </a:xfrm>
          <a:custGeom>
            <a:avLst/>
            <a:gdLst>
              <a:gd name="T0" fmla="*/ 0 w 516"/>
              <a:gd name="T1" fmla="*/ 2147483647 h 165"/>
              <a:gd name="T2" fmla="*/ 2147483647 w 516"/>
              <a:gd name="T3" fmla="*/ 2147483647 h 165"/>
              <a:gd name="T4" fmla="*/ 2147483647 w 516"/>
              <a:gd name="T5" fmla="*/ 2147483647 h 165"/>
              <a:gd name="T6" fmla="*/ 2147483647 w 516"/>
              <a:gd name="T7" fmla="*/ 2147483647 h 1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6" h="165">
                <a:moveTo>
                  <a:pt x="0" y="55"/>
                </a:moveTo>
                <a:cubicBezTo>
                  <a:pt x="34" y="48"/>
                  <a:pt x="153" y="0"/>
                  <a:pt x="202" y="15"/>
                </a:cubicBezTo>
                <a:cubicBezTo>
                  <a:pt x="251" y="30"/>
                  <a:pt x="244" y="127"/>
                  <a:pt x="296" y="146"/>
                </a:cubicBezTo>
                <a:cubicBezTo>
                  <a:pt x="348" y="165"/>
                  <a:pt x="470" y="133"/>
                  <a:pt x="516" y="130"/>
                </a:cubicBezTo>
              </a:path>
            </a:pathLst>
          </a:custGeom>
          <a:noFill/>
          <a:ln w="28575" cmpd="sng">
            <a:solidFill>
              <a:schemeClr val="tx1"/>
            </a:solidFill>
            <a:round/>
            <a:headEnd/>
            <a:tailEnd type="stealth" w="med" len="med"/>
          </a:ln>
        </p:spPr>
        <p:txBody>
          <a:bodyPr/>
          <a:lstStyle/>
          <a:p>
            <a:endParaRPr lang="en-US"/>
          </a:p>
        </p:txBody>
      </p:sp>
      <p:grpSp>
        <p:nvGrpSpPr>
          <p:cNvPr id="13352" name="Group 40"/>
          <p:cNvGrpSpPr>
            <a:grpSpLocks/>
          </p:cNvGrpSpPr>
          <p:nvPr/>
        </p:nvGrpSpPr>
        <p:grpSpPr bwMode="auto">
          <a:xfrm>
            <a:off x="2195513" y="3022600"/>
            <a:ext cx="4814887" cy="711200"/>
            <a:chOff x="1630" y="1904"/>
            <a:chExt cx="3033" cy="448"/>
          </a:xfrm>
        </p:grpSpPr>
        <p:sp>
          <p:nvSpPr>
            <p:cNvPr id="13329" name="Text Box 17"/>
            <p:cNvSpPr txBox="1">
              <a:spLocks noChangeArrowheads="1"/>
            </p:cNvSpPr>
            <p:nvPr/>
          </p:nvSpPr>
          <p:spPr bwMode="auto">
            <a:xfrm>
              <a:off x="2311" y="1904"/>
              <a:ext cx="1680" cy="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pPr algn="ctr" eaLnBrk="0" hangingPunct="0">
                <a:spcBef>
                  <a:spcPct val="20000"/>
                </a:spcBef>
                <a:buClr>
                  <a:schemeClr val="tx2"/>
                </a:buClr>
                <a:buSzPct val="75000"/>
                <a:buFont typeface="Monotype Sorts" pitchFamily="2" charset="2"/>
                <a:buNone/>
                <a:defRPr/>
              </a:pPr>
              <a:r>
                <a:rPr lang="en-US" sz="3200">
                  <a:latin typeface="Comic Sans MS" pitchFamily="66" charset="0"/>
                  <a:cs typeface="Arial" charset="0"/>
                </a:rPr>
                <a:t>Wavelength</a:t>
              </a:r>
              <a:endParaRPr lang="en-US" sz="3200">
                <a:effectLst>
                  <a:outerShdw blurRad="38100" dist="38100" dir="2700000" algn="tl">
                    <a:srgbClr val="000000"/>
                  </a:outerShdw>
                </a:effectLst>
                <a:latin typeface="Comic Sans MS" pitchFamily="66" charset="0"/>
                <a:cs typeface="Arial" charset="0"/>
              </a:endParaRPr>
            </a:p>
          </p:txBody>
        </p:sp>
        <p:sp>
          <p:nvSpPr>
            <p:cNvPr id="49170" name="Freeform 18"/>
            <p:cNvSpPr>
              <a:spLocks/>
            </p:cNvSpPr>
            <p:nvPr/>
          </p:nvSpPr>
          <p:spPr bwMode="auto">
            <a:xfrm>
              <a:off x="1630" y="2079"/>
              <a:ext cx="760" cy="2"/>
            </a:xfrm>
            <a:custGeom>
              <a:avLst/>
              <a:gdLst>
                <a:gd name="T0" fmla="*/ 760 w 760"/>
                <a:gd name="T1" fmla="*/ 0 h 2"/>
                <a:gd name="T2" fmla="*/ 0 w 760"/>
                <a:gd name="T3" fmla="*/ 2 h 2"/>
                <a:gd name="T4" fmla="*/ 0 60000 65536"/>
                <a:gd name="T5" fmla="*/ 0 60000 65536"/>
              </a:gdLst>
              <a:ahLst/>
              <a:cxnLst>
                <a:cxn ang="T4">
                  <a:pos x="T0" y="T1"/>
                </a:cxn>
                <a:cxn ang="T5">
                  <a:pos x="T2" y="T3"/>
                </a:cxn>
              </a:cxnLst>
              <a:rect l="0" t="0" r="r" b="b"/>
              <a:pathLst>
                <a:path w="760" h="2">
                  <a:moveTo>
                    <a:pt x="760" y="0"/>
                  </a:moveTo>
                  <a:lnTo>
                    <a:pt x="0" y="2"/>
                  </a:lnTo>
                </a:path>
              </a:pathLst>
            </a:custGeom>
            <a:noFill/>
            <a:ln w="28575" cmpd="sng">
              <a:solidFill>
                <a:schemeClr val="tx1"/>
              </a:solidFill>
              <a:round/>
              <a:headEnd/>
              <a:tailEnd type="stealth" w="med" len="med"/>
            </a:ln>
          </p:spPr>
          <p:txBody>
            <a:bodyPr/>
            <a:lstStyle/>
            <a:p>
              <a:endParaRPr lang="en-US"/>
            </a:p>
          </p:txBody>
        </p:sp>
        <p:sp>
          <p:nvSpPr>
            <p:cNvPr id="49171" name="Freeform 33"/>
            <p:cNvSpPr>
              <a:spLocks/>
            </p:cNvSpPr>
            <p:nvPr/>
          </p:nvSpPr>
          <p:spPr bwMode="auto">
            <a:xfrm>
              <a:off x="3903" y="2078"/>
              <a:ext cx="760" cy="2"/>
            </a:xfrm>
            <a:custGeom>
              <a:avLst/>
              <a:gdLst>
                <a:gd name="T0" fmla="*/ 760 w 760"/>
                <a:gd name="T1" fmla="*/ 0 h 2"/>
                <a:gd name="T2" fmla="*/ 0 w 760"/>
                <a:gd name="T3" fmla="*/ 2 h 2"/>
                <a:gd name="T4" fmla="*/ 0 60000 65536"/>
                <a:gd name="T5" fmla="*/ 0 60000 65536"/>
              </a:gdLst>
              <a:ahLst/>
              <a:cxnLst>
                <a:cxn ang="T4">
                  <a:pos x="T0" y="T1"/>
                </a:cxn>
                <a:cxn ang="T5">
                  <a:pos x="T2" y="T3"/>
                </a:cxn>
              </a:cxnLst>
              <a:rect l="0" t="0" r="r" b="b"/>
              <a:pathLst>
                <a:path w="760" h="2">
                  <a:moveTo>
                    <a:pt x="760" y="0"/>
                  </a:moveTo>
                  <a:lnTo>
                    <a:pt x="0" y="2"/>
                  </a:lnTo>
                </a:path>
              </a:pathLst>
            </a:custGeom>
            <a:noFill/>
            <a:ln w="28575" cmpd="sng">
              <a:solidFill>
                <a:schemeClr val="tx1"/>
              </a:solidFill>
              <a:round/>
              <a:headEnd type="triangle" w="med" len="med"/>
              <a:tailEnd type="none" w="med" len="med"/>
            </a:ln>
          </p:spPr>
          <p:txBody>
            <a:bodyPr/>
            <a:lstStyle/>
            <a:p>
              <a:endParaRPr lang="en-US"/>
            </a:p>
          </p:txBody>
        </p:sp>
      </p:grpSp>
      <p:grpSp>
        <p:nvGrpSpPr>
          <p:cNvPr id="13351" name="Group 39"/>
          <p:cNvGrpSpPr>
            <a:grpSpLocks/>
          </p:cNvGrpSpPr>
          <p:nvPr/>
        </p:nvGrpSpPr>
        <p:grpSpPr bwMode="auto">
          <a:xfrm>
            <a:off x="2198688" y="3351213"/>
            <a:ext cx="1133475" cy="1931987"/>
            <a:chOff x="1358" y="2111"/>
            <a:chExt cx="714" cy="1217"/>
          </a:xfrm>
        </p:grpSpPr>
        <p:sp>
          <p:nvSpPr>
            <p:cNvPr id="49166" name="Line 21"/>
            <p:cNvSpPr>
              <a:spLocks noChangeShapeType="1"/>
            </p:cNvSpPr>
            <p:nvPr/>
          </p:nvSpPr>
          <p:spPr bwMode="auto">
            <a:xfrm>
              <a:off x="1358" y="2706"/>
              <a:ext cx="0" cy="345"/>
            </a:xfrm>
            <a:prstGeom prst="line">
              <a:avLst/>
            </a:prstGeom>
            <a:noFill/>
            <a:ln w="28575">
              <a:solidFill>
                <a:schemeClr val="tx1"/>
              </a:solidFill>
              <a:round/>
              <a:headEnd/>
              <a:tailEnd type="stealth" w="med" len="med"/>
            </a:ln>
          </p:spPr>
          <p:txBody>
            <a:bodyPr/>
            <a:lstStyle/>
            <a:p>
              <a:endParaRPr lang="en-US"/>
            </a:p>
          </p:txBody>
        </p:sp>
        <p:sp>
          <p:nvSpPr>
            <p:cNvPr id="49167" name="Line 32"/>
            <p:cNvSpPr>
              <a:spLocks noChangeShapeType="1"/>
            </p:cNvSpPr>
            <p:nvPr/>
          </p:nvSpPr>
          <p:spPr bwMode="auto">
            <a:xfrm>
              <a:off x="1358" y="2111"/>
              <a:ext cx="0" cy="345"/>
            </a:xfrm>
            <a:prstGeom prst="line">
              <a:avLst/>
            </a:prstGeom>
            <a:noFill/>
            <a:ln w="28575">
              <a:solidFill>
                <a:schemeClr val="tx1"/>
              </a:solidFill>
              <a:round/>
              <a:headEnd type="triangle" w="med" len="med"/>
              <a:tailEnd/>
            </a:ln>
          </p:spPr>
          <p:txBody>
            <a:bodyPr/>
            <a:lstStyle/>
            <a:p>
              <a:endParaRPr lang="en-US"/>
            </a:p>
          </p:txBody>
        </p:sp>
        <p:sp>
          <p:nvSpPr>
            <p:cNvPr id="49168" name="Freeform 36"/>
            <p:cNvSpPr>
              <a:spLocks/>
            </p:cNvSpPr>
            <p:nvPr/>
          </p:nvSpPr>
          <p:spPr bwMode="auto">
            <a:xfrm>
              <a:off x="1440" y="2640"/>
              <a:ext cx="632" cy="688"/>
            </a:xfrm>
            <a:custGeom>
              <a:avLst/>
              <a:gdLst>
                <a:gd name="T0" fmla="*/ 336 w 632"/>
                <a:gd name="T1" fmla="*/ 672 h 688"/>
                <a:gd name="T2" fmla="*/ 576 w 632"/>
                <a:gd name="T3" fmla="*/ 576 h 688"/>
                <a:gd name="T4" fmla="*/ 0 w 632"/>
                <a:gd name="T5" fmla="*/ 0 h 688"/>
                <a:gd name="T6" fmla="*/ 0 60000 65536"/>
                <a:gd name="T7" fmla="*/ 0 60000 65536"/>
                <a:gd name="T8" fmla="*/ 0 60000 65536"/>
              </a:gdLst>
              <a:ahLst/>
              <a:cxnLst>
                <a:cxn ang="T6">
                  <a:pos x="T0" y="T1"/>
                </a:cxn>
                <a:cxn ang="T7">
                  <a:pos x="T2" y="T3"/>
                </a:cxn>
                <a:cxn ang="T8">
                  <a:pos x="T4" y="T5"/>
                </a:cxn>
              </a:cxnLst>
              <a:rect l="0" t="0" r="r" b="b"/>
              <a:pathLst>
                <a:path w="632" h="688">
                  <a:moveTo>
                    <a:pt x="336" y="672"/>
                  </a:moveTo>
                  <a:cubicBezTo>
                    <a:pt x="484" y="680"/>
                    <a:pt x="632" y="688"/>
                    <a:pt x="576" y="576"/>
                  </a:cubicBezTo>
                  <a:cubicBezTo>
                    <a:pt x="520" y="464"/>
                    <a:pt x="96" y="96"/>
                    <a:pt x="0" y="0"/>
                  </a:cubicBezTo>
                </a:path>
              </a:pathLst>
            </a:custGeom>
            <a:noFill/>
            <a:ln w="28575" cap="sq" cmpd="sng">
              <a:solidFill>
                <a:schemeClr val="tx1"/>
              </a:solidFill>
              <a:prstDash val="solid"/>
              <a:round/>
              <a:headEnd type="none" w="sm" len="sm"/>
              <a:tailEnd type="triangle" w="med" len="med"/>
            </a:ln>
            <a:effectLst/>
          </p:spPr>
          <p:txBody>
            <a:bodyPr/>
            <a:lstStyle/>
            <a:p>
              <a:endParaRPr lang="en-US"/>
            </a:p>
          </p:txBody>
        </p:sp>
      </p:grpSp>
      <p:sp>
        <p:nvSpPr>
          <p:cNvPr id="13349" name="Rectangle 37"/>
          <p:cNvSpPr>
            <a:spLocks noChangeArrowheads="1"/>
          </p:cNvSpPr>
          <p:nvPr/>
        </p:nvSpPr>
        <p:spPr bwMode="auto">
          <a:xfrm>
            <a:off x="1295400" y="533400"/>
            <a:ext cx="6705600" cy="1143000"/>
          </a:xfrm>
          <a:prstGeom prst="rect">
            <a:avLst/>
          </a:prstGeom>
          <a:noFill/>
          <a:ln w="9525">
            <a:noFill/>
            <a:miter lim="800000"/>
            <a:headEnd/>
            <a:tailEnd/>
          </a:ln>
          <a:effectLst/>
        </p:spPr>
        <p:txBody>
          <a:bodyPr lIns="92075" tIns="46038" rIns="92075" bIns="46038" anchor="ctr"/>
          <a:lstStyle/>
          <a:p>
            <a:pPr algn="ctr"/>
            <a:r>
              <a:rPr lang="en-US" sz="4400" dirty="0" smtClean="0">
                <a:solidFill>
                  <a:schemeClr val="tx2"/>
                </a:solidFill>
                <a:latin typeface="Comic Sans MS" pitchFamily="66" charset="0"/>
              </a:rPr>
              <a:t>Review</a:t>
            </a:r>
            <a:endParaRPr lang="en-US" sz="4400" dirty="0">
              <a:solidFill>
                <a:schemeClr val="tx2"/>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349"/>
                                        </p:tgtEl>
                                        <p:attrNameLst>
                                          <p:attrName>style.visibility</p:attrName>
                                        </p:attrNameLst>
                                      </p:cBhvr>
                                      <p:to>
                                        <p:strVal val="visible"/>
                                      </p:to>
                                    </p:set>
                                    <p:anim calcmode="lin" valueType="num">
                                      <p:cBhvr>
                                        <p:cTn id="7" dur="500" fill="hold"/>
                                        <p:tgtEl>
                                          <p:spTgt spid="13349"/>
                                        </p:tgtEl>
                                        <p:attrNameLst>
                                          <p:attrName>ppt_w</p:attrName>
                                        </p:attrNameLst>
                                      </p:cBhvr>
                                      <p:tavLst>
                                        <p:tav tm="0">
                                          <p:val>
                                            <p:fltVal val="0"/>
                                          </p:val>
                                        </p:tav>
                                        <p:tav tm="100000">
                                          <p:val>
                                            <p:strVal val="#ppt_w"/>
                                          </p:val>
                                        </p:tav>
                                      </p:tavLst>
                                    </p:anim>
                                    <p:anim calcmode="lin" valueType="num">
                                      <p:cBhvr>
                                        <p:cTn id="8" dur="500" fill="hold"/>
                                        <p:tgtEl>
                                          <p:spTgt spid="1334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3000" fill="hold"/>
                                        <p:tgtEl>
                                          <p:spTgt spid="13318"/>
                                        </p:tgtEl>
                                        <p:attrNameLst>
                                          <p:attrName>ppt_x</p:attrName>
                                        </p:attrNameLst>
                                      </p:cBhvr>
                                      <p:tavLst>
                                        <p:tav tm="0">
                                          <p:val>
                                            <p:strVal val="0-#ppt_w/2"/>
                                          </p:val>
                                        </p:tav>
                                        <p:tav tm="100000">
                                          <p:val>
                                            <p:strVal val="#ppt_x"/>
                                          </p:val>
                                        </p:tav>
                                      </p:tavLst>
                                    </p:anim>
                                    <p:anim calcmode="lin" valueType="num">
                                      <p:cBhvr additive="base">
                                        <p:cTn id="14" dur="30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3328"/>
                                        </p:tgtEl>
                                        <p:attrNameLst>
                                          <p:attrName>style.visibility</p:attrName>
                                        </p:attrNameLst>
                                      </p:cBhvr>
                                      <p:to>
                                        <p:strVal val="visible"/>
                                      </p:to>
                                    </p:set>
                                    <p:animEffect transition="in" filter="dissolve">
                                      <p:cBhvr>
                                        <p:cTn id="19" dur="500"/>
                                        <p:tgtEl>
                                          <p:spTgt spid="13328"/>
                                        </p:tgtEl>
                                      </p:cBhvr>
                                    </p:animEffect>
                                  </p:childTnLst>
                                </p:cTn>
                              </p:par>
                            </p:childTnLst>
                          </p:cTn>
                        </p:par>
                        <p:par>
                          <p:cTn id="20" fill="hold" nodeType="afterGroup">
                            <p:stCondLst>
                              <p:cond delay="500"/>
                            </p:stCondLst>
                            <p:childTnLst>
                              <p:par>
                                <p:cTn id="21" presetID="23" presetClass="entr" presetSubtype="16" fill="hold" grpId="0" nodeType="afterEffect">
                                  <p:stCondLst>
                                    <p:cond delay="0"/>
                                  </p:stCondLst>
                                  <p:childTnLst>
                                    <p:set>
                                      <p:cBhvr>
                                        <p:cTn id="22" dur="1" fill="hold">
                                          <p:stCondLst>
                                            <p:cond delay="0"/>
                                          </p:stCondLst>
                                        </p:cTn>
                                        <p:tgtEl>
                                          <p:spTgt spid="13337"/>
                                        </p:tgtEl>
                                        <p:attrNameLst>
                                          <p:attrName>style.visibility</p:attrName>
                                        </p:attrNameLst>
                                      </p:cBhvr>
                                      <p:to>
                                        <p:strVal val="visible"/>
                                      </p:to>
                                    </p:set>
                                    <p:anim calcmode="lin" valueType="num">
                                      <p:cBhvr>
                                        <p:cTn id="23" dur="500" fill="hold"/>
                                        <p:tgtEl>
                                          <p:spTgt spid="13337"/>
                                        </p:tgtEl>
                                        <p:attrNameLst>
                                          <p:attrName>ppt_w</p:attrName>
                                        </p:attrNameLst>
                                      </p:cBhvr>
                                      <p:tavLst>
                                        <p:tav tm="0">
                                          <p:val>
                                            <p:fltVal val="0"/>
                                          </p:val>
                                        </p:tav>
                                        <p:tav tm="100000">
                                          <p:val>
                                            <p:strVal val="#ppt_w"/>
                                          </p:val>
                                        </p:tav>
                                      </p:tavLst>
                                    </p:anim>
                                    <p:anim calcmode="lin" valueType="num">
                                      <p:cBhvr>
                                        <p:cTn id="24" dur="500" fill="hold"/>
                                        <p:tgtEl>
                                          <p:spTgt spid="1333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1000"/>
                            </p:stCondLst>
                            <p:childTnLst>
                              <p:par>
                                <p:cTn id="26" presetID="22" presetClass="entr" presetSubtype="2" fill="hold" grpId="0" nodeType="afterEffect">
                                  <p:stCondLst>
                                    <p:cond delay="500"/>
                                  </p:stCondLst>
                                  <p:childTnLst>
                                    <p:set>
                                      <p:cBhvr>
                                        <p:cTn id="27" dur="1" fill="hold">
                                          <p:stCondLst>
                                            <p:cond delay="0"/>
                                          </p:stCondLst>
                                        </p:cTn>
                                        <p:tgtEl>
                                          <p:spTgt spid="13338"/>
                                        </p:tgtEl>
                                        <p:attrNameLst>
                                          <p:attrName>style.visibility</p:attrName>
                                        </p:attrNameLst>
                                      </p:cBhvr>
                                      <p:to>
                                        <p:strVal val="visible"/>
                                      </p:to>
                                    </p:set>
                                    <p:animEffect transition="in" filter="wipe(right)">
                                      <p:cBhvr>
                                        <p:cTn id="28" dur="500"/>
                                        <p:tgtEl>
                                          <p:spTgt spid="1333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3335"/>
                                        </p:tgtEl>
                                        <p:attrNameLst>
                                          <p:attrName>style.visibility</p:attrName>
                                        </p:attrNameLst>
                                      </p:cBhvr>
                                      <p:to>
                                        <p:strVal val="visible"/>
                                      </p:to>
                                    </p:set>
                                    <p:anim calcmode="lin" valueType="num">
                                      <p:cBhvr>
                                        <p:cTn id="33" dur="500" fill="hold"/>
                                        <p:tgtEl>
                                          <p:spTgt spid="13335"/>
                                        </p:tgtEl>
                                        <p:attrNameLst>
                                          <p:attrName>ppt_w</p:attrName>
                                        </p:attrNameLst>
                                      </p:cBhvr>
                                      <p:tavLst>
                                        <p:tav tm="0">
                                          <p:val>
                                            <p:fltVal val="0"/>
                                          </p:val>
                                        </p:tav>
                                        <p:tav tm="100000">
                                          <p:val>
                                            <p:strVal val="#ppt_w"/>
                                          </p:val>
                                        </p:tav>
                                      </p:tavLst>
                                    </p:anim>
                                    <p:anim calcmode="lin" valueType="num">
                                      <p:cBhvr>
                                        <p:cTn id="34" dur="500" fill="hold"/>
                                        <p:tgtEl>
                                          <p:spTgt spid="13335"/>
                                        </p:tgtEl>
                                        <p:attrNameLst>
                                          <p:attrName>ppt_h</p:attrName>
                                        </p:attrNameLst>
                                      </p:cBhvr>
                                      <p:tavLst>
                                        <p:tav tm="0">
                                          <p:val>
                                            <p:fltVal val="0"/>
                                          </p:val>
                                        </p:tav>
                                        <p:tav tm="100000">
                                          <p:val>
                                            <p:strVal val="#ppt_h"/>
                                          </p:val>
                                        </p:tav>
                                      </p:tavLst>
                                    </p:anim>
                                  </p:childTnLst>
                                </p:cTn>
                              </p:par>
                            </p:childTnLst>
                          </p:cTn>
                        </p:par>
                        <p:par>
                          <p:cTn id="35" fill="hold" nodeType="afterGroup">
                            <p:stCondLst>
                              <p:cond delay="500"/>
                            </p:stCondLst>
                            <p:childTnLst>
                              <p:par>
                                <p:cTn id="36" presetID="22" presetClass="entr" presetSubtype="1" fill="hold" grpId="0" nodeType="afterEffect">
                                  <p:stCondLst>
                                    <p:cond delay="500"/>
                                  </p:stCondLst>
                                  <p:childTnLst>
                                    <p:set>
                                      <p:cBhvr>
                                        <p:cTn id="37" dur="1" fill="hold">
                                          <p:stCondLst>
                                            <p:cond delay="0"/>
                                          </p:stCondLst>
                                        </p:cTn>
                                        <p:tgtEl>
                                          <p:spTgt spid="13336"/>
                                        </p:tgtEl>
                                        <p:attrNameLst>
                                          <p:attrName>style.visibility</p:attrName>
                                        </p:attrNameLst>
                                      </p:cBhvr>
                                      <p:to>
                                        <p:strVal val="visible"/>
                                      </p:to>
                                    </p:set>
                                    <p:animEffect transition="in" filter="wipe(up)">
                                      <p:cBhvr>
                                        <p:cTn id="38" dur="500"/>
                                        <p:tgtEl>
                                          <p:spTgt spid="1333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3339"/>
                                        </p:tgtEl>
                                        <p:attrNameLst>
                                          <p:attrName>style.visibility</p:attrName>
                                        </p:attrNameLst>
                                      </p:cBhvr>
                                      <p:to>
                                        <p:strVal val="visible"/>
                                      </p:to>
                                    </p:set>
                                    <p:anim calcmode="lin" valueType="num">
                                      <p:cBhvr>
                                        <p:cTn id="43" dur="500" fill="hold"/>
                                        <p:tgtEl>
                                          <p:spTgt spid="13339"/>
                                        </p:tgtEl>
                                        <p:attrNameLst>
                                          <p:attrName>ppt_w</p:attrName>
                                        </p:attrNameLst>
                                      </p:cBhvr>
                                      <p:tavLst>
                                        <p:tav tm="0">
                                          <p:val>
                                            <p:fltVal val="0"/>
                                          </p:val>
                                        </p:tav>
                                        <p:tav tm="100000">
                                          <p:val>
                                            <p:strVal val="#ppt_w"/>
                                          </p:val>
                                        </p:tav>
                                      </p:tavLst>
                                    </p:anim>
                                    <p:anim calcmode="lin" valueType="num">
                                      <p:cBhvr>
                                        <p:cTn id="44" dur="500" fill="hold"/>
                                        <p:tgtEl>
                                          <p:spTgt spid="13339"/>
                                        </p:tgtEl>
                                        <p:attrNameLst>
                                          <p:attrName>ppt_h</p:attrName>
                                        </p:attrNameLst>
                                      </p:cBhvr>
                                      <p:tavLst>
                                        <p:tav tm="0">
                                          <p:val>
                                            <p:fltVal val="0"/>
                                          </p:val>
                                        </p:tav>
                                        <p:tav tm="100000">
                                          <p:val>
                                            <p:strVal val="#ppt_h"/>
                                          </p:val>
                                        </p:tav>
                                      </p:tavLst>
                                    </p:anim>
                                  </p:childTnLst>
                                </p:cTn>
                              </p:par>
                            </p:childTnLst>
                          </p:cTn>
                        </p:par>
                        <p:par>
                          <p:cTn id="45" fill="hold" nodeType="afterGroup">
                            <p:stCondLst>
                              <p:cond delay="500"/>
                            </p:stCondLst>
                            <p:childTnLst>
                              <p:par>
                                <p:cTn id="46" presetID="22" presetClass="entr" presetSubtype="8" fill="hold" grpId="0" nodeType="afterEffect">
                                  <p:stCondLst>
                                    <p:cond delay="500"/>
                                  </p:stCondLst>
                                  <p:childTnLst>
                                    <p:set>
                                      <p:cBhvr>
                                        <p:cTn id="47" dur="1" fill="hold">
                                          <p:stCondLst>
                                            <p:cond delay="0"/>
                                          </p:stCondLst>
                                        </p:cTn>
                                        <p:tgtEl>
                                          <p:spTgt spid="13340"/>
                                        </p:tgtEl>
                                        <p:attrNameLst>
                                          <p:attrName>style.visibility</p:attrName>
                                        </p:attrNameLst>
                                      </p:cBhvr>
                                      <p:to>
                                        <p:strVal val="visible"/>
                                      </p:to>
                                    </p:set>
                                    <p:animEffect transition="in" filter="wipe(left)">
                                      <p:cBhvr>
                                        <p:cTn id="48" dur="500"/>
                                        <p:tgtEl>
                                          <p:spTgt spid="1334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3" presetClass="entr" presetSubtype="16" fill="hold" nodeType="clickEffect">
                                  <p:stCondLst>
                                    <p:cond delay="0"/>
                                  </p:stCondLst>
                                  <p:childTnLst>
                                    <p:set>
                                      <p:cBhvr>
                                        <p:cTn id="52" dur="1" fill="hold">
                                          <p:stCondLst>
                                            <p:cond delay="0"/>
                                          </p:stCondLst>
                                        </p:cTn>
                                        <p:tgtEl>
                                          <p:spTgt spid="13352"/>
                                        </p:tgtEl>
                                        <p:attrNameLst>
                                          <p:attrName>style.visibility</p:attrName>
                                        </p:attrNameLst>
                                      </p:cBhvr>
                                      <p:to>
                                        <p:strVal val="visible"/>
                                      </p:to>
                                    </p:set>
                                    <p:anim calcmode="lin" valueType="num">
                                      <p:cBhvr>
                                        <p:cTn id="53" dur="1000" fill="hold"/>
                                        <p:tgtEl>
                                          <p:spTgt spid="13352"/>
                                        </p:tgtEl>
                                        <p:attrNameLst>
                                          <p:attrName>ppt_w</p:attrName>
                                        </p:attrNameLst>
                                      </p:cBhvr>
                                      <p:tavLst>
                                        <p:tav tm="0">
                                          <p:val>
                                            <p:fltVal val="0"/>
                                          </p:val>
                                        </p:tav>
                                        <p:tav tm="100000">
                                          <p:val>
                                            <p:strVal val="#ppt_w"/>
                                          </p:val>
                                        </p:tav>
                                      </p:tavLst>
                                    </p:anim>
                                    <p:anim calcmode="lin" valueType="num">
                                      <p:cBhvr>
                                        <p:cTn id="54" dur="1000" fill="hold"/>
                                        <p:tgtEl>
                                          <p:spTgt spid="13352"/>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3332"/>
                                        </p:tgtEl>
                                        <p:attrNameLst>
                                          <p:attrName>style.visibility</p:attrName>
                                        </p:attrNameLst>
                                      </p:cBhvr>
                                      <p:to>
                                        <p:strVal val="visible"/>
                                      </p:to>
                                    </p:set>
                                    <p:anim calcmode="lin" valueType="num">
                                      <p:cBhvr>
                                        <p:cTn id="59" dur="500" fill="hold"/>
                                        <p:tgtEl>
                                          <p:spTgt spid="13332"/>
                                        </p:tgtEl>
                                        <p:attrNameLst>
                                          <p:attrName>ppt_w</p:attrName>
                                        </p:attrNameLst>
                                      </p:cBhvr>
                                      <p:tavLst>
                                        <p:tav tm="0">
                                          <p:val>
                                            <p:fltVal val="0"/>
                                          </p:val>
                                        </p:tav>
                                        <p:tav tm="100000">
                                          <p:val>
                                            <p:strVal val="#ppt_w"/>
                                          </p:val>
                                        </p:tav>
                                      </p:tavLst>
                                    </p:anim>
                                    <p:anim calcmode="lin" valueType="num">
                                      <p:cBhvr>
                                        <p:cTn id="60" dur="500" fill="hold"/>
                                        <p:tgtEl>
                                          <p:spTgt spid="13332"/>
                                        </p:tgtEl>
                                        <p:attrNameLst>
                                          <p:attrName>ppt_h</p:attrName>
                                        </p:attrNameLst>
                                      </p:cBhvr>
                                      <p:tavLst>
                                        <p:tav tm="0">
                                          <p:val>
                                            <p:fltVal val="0"/>
                                          </p:val>
                                        </p:tav>
                                        <p:tav tm="100000">
                                          <p:val>
                                            <p:strVal val="#ppt_h"/>
                                          </p:val>
                                        </p:tav>
                                      </p:tavLst>
                                    </p:anim>
                                  </p:childTnLst>
                                </p:cTn>
                              </p:par>
                            </p:childTnLst>
                          </p:cTn>
                        </p:par>
                        <p:par>
                          <p:cTn id="61" fill="hold" nodeType="afterGroup">
                            <p:stCondLst>
                              <p:cond delay="500"/>
                            </p:stCondLst>
                            <p:childTnLst>
                              <p:par>
                                <p:cTn id="62" presetID="22" presetClass="entr" presetSubtype="4" fill="hold" nodeType="afterEffect">
                                  <p:stCondLst>
                                    <p:cond delay="500"/>
                                  </p:stCondLst>
                                  <p:childTnLst>
                                    <p:set>
                                      <p:cBhvr>
                                        <p:cTn id="63" dur="1" fill="hold">
                                          <p:stCondLst>
                                            <p:cond delay="0"/>
                                          </p:stCondLst>
                                        </p:cTn>
                                        <p:tgtEl>
                                          <p:spTgt spid="13351"/>
                                        </p:tgtEl>
                                        <p:attrNameLst>
                                          <p:attrName>style.visibility</p:attrName>
                                        </p:attrNameLst>
                                      </p:cBhvr>
                                      <p:to>
                                        <p:strVal val="visible"/>
                                      </p:to>
                                    </p:set>
                                    <p:animEffect transition="in" filter="wipe(down)">
                                      <p:cBhvr>
                                        <p:cTn id="64" dur="500"/>
                                        <p:tgtEl>
                                          <p:spTgt spid="13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nimBg="1"/>
      <p:bldP spid="13332" grpId="0"/>
      <p:bldP spid="13335" grpId="0"/>
      <p:bldP spid="13336" grpId="0" animBg="1"/>
      <p:bldP spid="13337" grpId="0"/>
      <p:bldP spid="13338" grpId="0" animBg="1"/>
      <p:bldP spid="13339" grpId="0"/>
      <p:bldP spid="13340" grpId="0" animBg="1"/>
      <p:bldP spid="1334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661988" y="1295400"/>
            <a:ext cx="7772400" cy="5181600"/>
          </a:xfrm>
        </p:spPr>
        <p:txBody>
          <a:bodyPr/>
          <a:lstStyle/>
          <a:p>
            <a:pPr eaLnBrk="1" hangingPunct="1">
              <a:lnSpc>
                <a:spcPct val="150000"/>
              </a:lnSpc>
            </a:pPr>
            <a:r>
              <a:rPr lang="en-US" smtClean="0"/>
              <a:t>Next let’s look at the superposition of some simple combinations of two waves.</a:t>
            </a:r>
          </a:p>
          <a:p>
            <a:pPr eaLnBrk="1" hangingPunct="1">
              <a:lnSpc>
                <a:spcPct val="150000"/>
              </a:lnSpc>
              <a:buFont typeface="Wingdings" pitchFamily="2" charset="2"/>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p:cTn id="7" dur="500" fill="hold"/>
                                        <p:tgtEl>
                                          <p:spTgt spid="2662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0" descr="19-11_Figure-F"/>
          <p:cNvPicPr>
            <a:picLocks noChangeAspect="1" noChangeArrowheads="1"/>
          </p:cNvPicPr>
          <p:nvPr/>
        </p:nvPicPr>
        <p:blipFill>
          <a:blip r:embed="rId3" cstate="print"/>
          <a:srcRect/>
          <a:stretch>
            <a:fillRect/>
          </a:stretch>
        </p:blipFill>
        <p:spPr bwMode="auto">
          <a:xfrm>
            <a:off x="638175" y="5181600"/>
            <a:ext cx="8505825" cy="1676400"/>
          </a:xfrm>
          <a:prstGeom prst="rect">
            <a:avLst/>
          </a:prstGeom>
          <a:noFill/>
          <a:ln w="9525">
            <a:noFill/>
            <a:miter lim="800000"/>
            <a:headEnd/>
            <a:tailEnd/>
          </a:ln>
        </p:spPr>
      </p:pic>
      <p:sp>
        <p:nvSpPr>
          <p:cNvPr id="53251" name="Title 2"/>
          <p:cNvSpPr>
            <a:spLocks noGrp="1"/>
          </p:cNvSpPr>
          <p:nvPr>
            <p:ph type="title"/>
          </p:nvPr>
        </p:nvSpPr>
        <p:spPr/>
        <p:txBody>
          <a:bodyPr/>
          <a:lstStyle/>
          <a:p>
            <a:pPr eaLnBrk="1" hangingPunct="1"/>
            <a:r>
              <a:rPr lang="en-US" dirty="0" smtClean="0"/>
              <a:t>Interference Pattern</a:t>
            </a:r>
          </a:p>
        </p:txBody>
      </p:sp>
      <p:sp>
        <p:nvSpPr>
          <p:cNvPr id="53253" name="Text Placeholder 4"/>
          <p:cNvSpPr>
            <a:spLocks noGrp="1"/>
          </p:cNvSpPr>
          <p:nvPr>
            <p:ph type="body" idx="1"/>
          </p:nvPr>
        </p:nvSpPr>
        <p:spPr/>
        <p:txBody>
          <a:bodyPr/>
          <a:lstStyle/>
          <a:p>
            <a:pPr eaLnBrk="1" hangingPunct="1"/>
            <a:r>
              <a:rPr lang="en-US" dirty="0" smtClean="0"/>
              <a:t>constructive interference</a:t>
            </a:r>
            <a:endParaRPr lang="en-US" sz="2400" dirty="0" smtClean="0"/>
          </a:p>
        </p:txBody>
      </p:sp>
      <p:sp>
        <p:nvSpPr>
          <p:cNvPr id="53252" name="Content Placeholder 3"/>
          <p:cNvSpPr>
            <a:spLocks noGrp="1"/>
          </p:cNvSpPr>
          <p:nvPr>
            <p:ph sz="half" idx="2"/>
          </p:nvPr>
        </p:nvSpPr>
        <p:spPr/>
        <p:txBody>
          <a:bodyPr/>
          <a:lstStyle/>
          <a:p>
            <a:pPr eaLnBrk="1" hangingPunct="1"/>
            <a:r>
              <a:rPr lang="en-US" dirty="0" smtClean="0"/>
              <a:t>when the crest of one wave overlaps the crest of another, their individual effects add together to produce a wave of increased amplitude. </a:t>
            </a:r>
          </a:p>
          <a:p>
            <a:pPr eaLnBrk="1" hangingPunct="1"/>
            <a:endParaRPr lang="en-US" sz="2400" dirty="0" smtClean="0"/>
          </a:p>
        </p:txBody>
      </p:sp>
      <p:sp>
        <p:nvSpPr>
          <p:cNvPr id="6" name="Text Placeholder 5"/>
          <p:cNvSpPr>
            <a:spLocks noGrp="1"/>
          </p:cNvSpPr>
          <p:nvPr>
            <p:ph type="body" sz="quarter" idx="3"/>
          </p:nvPr>
        </p:nvSpPr>
        <p:spPr/>
        <p:txBody>
          <a:bodyPr/>
          <a:lstStyle/>
          <a:p>
            <a:r>
              <a:rPr lang="en-US" dirty="0" smtClean="0"/>
              <a:t>destructive interference</a:t>
            </a:r>
            <a:endParaRPr lang="en-US" dirty="0"/>
          </a:p>
        </p:txBody>
      </p:sp>
      <p:sp>
        <p:nvSpPr>
          <p:cNvPr id="7" name="Content Placeholder 6"/>
          <p:cNvSpPr>
            <a:spLocks noGrp="1"/>
          </p:cNvSpPr>
          <p:nvPr>
            <p:ph sz="quarter" idx="4"/>
          </p:nvPr>
        </p:nvSpPr>
        <p:spPr/>
        <p:txBody>
          <a:bodyPr/>
          <a:lstStyle/>
          <a:p>
            <a:r>
              <a:rPr lang="en-US" dirty="0" smtClean="0"/>
              <a:t>When the crest of one wave overlaps the trough of another, their individual effects are reduced. The high part of one wave simply fills in the low part of another. </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20-18Figure_FIG.jpg"/>
          <p:cNvPicPr>
            <a:picLocks noChangeAspect="1" noChangeArrowheads="1"/>
          </p:cNvPicPr>
          <p:nvPr/>
        </p:nvPicPr>
        <p:blipFill>
          <a:blip r:embed="rId3" cstate="print"/>
          <a:srcRect/>
          <a:stretch>
            <a:fillRect/>
          </a:stretch>
        </p:blipFill>
        <p:spPr bwMode="auto">
          <a:xfrm>
            <a:off x="889000" y="3384550"/>
            <a:ext cx="3835400" cy="3384550"/>
          </a:xfrm>
          <a:prstGeom prst="rect">
            <a:avLst/>
          </a:prstGeom>
          <a:noFill/>
          <a:ln w="9525">
            <a:noFill/>
            <a:miter lim="800000"/>
            <a:headEnd/>
            <a:tailEnd/>
          </a:ln>
        </p:spPr>
      </p:pic>
      <p:sp>
        <p:nvSpPr>
          <p:cNvPr id="55299" name="Rectangle 3"/>
          <p:cNvSpPr>
            <a:spLocks noGrp="1" noChangeArrowheads="1"/>
          </p:cNvSpPr>
          <p:nvPr>
            <p:ph type="title"/>
          </p:nvPr>
        </p:nvSpPr>
        <p:spPr/>
        <p:txBody>
          <a:bodyPr/>
          <a:lstStyle/>
          <a:p>
            <a:r>
              <a:rPr lang="en-US" smtClean="0"/>
              <a:t>Noise-Canceling Headphones</a:t>
            </a:r>
          </a:p>
        </p:txBody>
      </p:sp>
      <p:sp>
        <p:nvSpPr>
          <p:cNvPr id="55300" name="Rectangle 4"/>
          <p:cNvSpPr>
            <a:spLocks noGrp="1" noChangeArrowheads="1"/>
          </p:cNvSpPr>
          <p:nvPr>
            <p:ph type="body" idx="1"/>
          </p:nvPr>
        </p:nvSpPr>
        <p:spPr/>
        <p:txBody>
          <a:bodyPr/>
          <a:lstStyle/>
          <a:p>
            <a:pPr>
              <a:buFontTx/>
              <a:buNone/>
            </a:pPr>
            <a:r>
              <a:rPr lang="en-US" sz="2800" smtClean="0"/>
              <a:t>Noise-canceling headphones use a microphone that listens for noise and a speaker that produces the same noise but out of phase (cancellation by destructive interference)</a:t>
            </a:r>
          </a:p>
        </p:txBody>
      </p:sp>
      <p:pic>
        <p:nvPicPr>
          <p:cNvPr id="55301" name="Picture 5" descr="main,148"/>
          <p:cNvPicPr>
            <a:picLocks noChangeAspect="1" noChangeArrowheads="1"/>
          </p:cNvPicPr>
          <p:nvPr/>
        </p:nvPicPr>
        <p:blipFill>
          <a:blip r:embed="rId4" cstate="print"/>
          <a:srcRect/>
          <a:stretch>
            <a:fillRect/>
          </a:stretch>
        </p:blipFill>
        <p:spPr bwMode="auto">
          <a:xfrm>
            <a:off x="5313363" y="3776663"/>
            <a:ext cx="3513137" cy="2644775"/>
          </a:xfrm>
          <a:prstGeom prst="rect">
            <a:avLst/>
          </a:prstGeom>
          <a:noFill/>
          <a:ln w="9525">
            <a:noFill/>
            <a:miter lim="800000"/>
            <a:headEnd/>
            <a:tailEnd/>
          </a:ln>
        </p:spPr>
      </p:pic>
      <p:sp>
        <p:nvSpPr>
          <p:cNvPr id="55302" name="Text Box 6"/>
          <p:cNvSpPr txBox="1">
            <a:spLocks noChangeArrowheads="1"/>
          </p:cNvSpPr>
          <p:nvPr/>
        </p:nvSpPr>
        <p:spPr bwMode="auto">
          <a:xfrm>
            <a:off x="2244725" y="3630613"/>
            <a:ext cx="1670050" cy="366712"/>
          </a:xfrm>
          <a:prstGeom prst="rect">
            <a:avLst/>
          </a:prstGeom>
          <a:noFill/>
          <a:ln w="38100">
            <a:noFill/>
            <a:miter lim="800000"/>
            <a:headEnd/>
            <a:tailEnd type="none" w="lg" len="lg"/>
          </a:ln>
        </p:spPr>
        <p:txBody>
          <a:bodyPr wrap="none">
            <a:spAutoFit/>
          </a:bodyPr>
          <a:lstStyle/>
          <a:p>
            <a:r>
              <a:rPr lang="en-US">
                <a:solidFill>
                  <a:srgbClr val="FF0000"/>
                </a:solidFill>
              </a:rPr>
              <a:t>External Noise</a:t>
            </a:r>
          </a:p>
        </p:txBody>
      </p:sp>
      <p:sp>
        <p:nvSpPr>
          <p:cNvPr id="55303" name="Text Box 7"/>
          <p:cNvSpPr txBox="1">
            <a:spLocks noChangeArrowheads="1"/>
          </p:cNvSpPr>
          <p:nvPr/>
        </p:nvSpPr>
        <p:spPr bwMode="auto">
          <a:xfrm>
            <a:off x="2338388" y="5781675"/>
            <a:ext cx="1924050" cy="366713"/>
          </a:xfrm>
          <a:prstGeom prst="rect">
            <a:avLst/>
          </a:prstGeom>
          <a:noFill/>
          <a:ln w="38100">
            <a:noFill/>
            <a:miter lim="800000"/>
            <a:headEnd/>
            <a:tailEnd type="none" w="lg" len="lg"/>
          </a:ln>
        </p:spPr>
        <p:txBody>
          <a:bodyPr wrap="none">
            <a:spAutoFit/>
          </a:bodyPr>
          <a:lstStyle/>
          <a:p>
            <a:r>
              <a:rPr lang="en-US">
                <a:solidFill>
                  <a:srgbClr val="006600"/>
                </a:solidFill>
              </a:rPr>
              <a:t>Canceling Sound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Interference</a:t>
            </a:r>
          </a:p>
        </p:txBody>
      </p:sp>
      <p:sp>
        <p:nvSpPr>
          <p:cNvPr id="52227" name="Rectangle 3"/>
          <p:cNvSpPr>
            <a:spLocks noGrp="1" noChangeArrowheads="1"/>
          </p:cNvSpPr>
          <p:nvPr>
            <p:ph idx="1"/>
          </p:nvPr>
        </p:nvSpPr>
        <p:spPr/>
        <p:txBody>
          <a:bodyPr/>
          <a:lstStyle/>
          <a:p>
            <a:pPr eaLnBrk="1" hangingPunct="1">
              <a:lnSpc>
                <a:spcPct val="150000"/>
              </a:lnSpc>
            </a:pPr>
            <a:r>
              <a:rPr lang="en-US" sz="2800" b="1" u="sng" dirty="0" smtClean="0"/>
              <a:t>Interference Pattern </a:t>
            </a:r>
            <a:r>
              <a:rPr lang="en-US" sz="2800" dirty="0" smtClean="0"/>
              <a:t>– within a pattern, wave effects may be increased, decreased, or neutralized</a:t>
            </a:r>
          </a:p>
          <a:p>
            <a:pPr eaLnBrk="1" hangingPunct="1">
              <a:lnSpc>
                <a:spcPct val="150000"/>
              </a:lnSpc>
            </a:pPr>
            <a:r>
              <a:rPr lang="en-US" sz="2800" dirty="0" smtClean="0"/>
              <a:t>When waves produce areas of zero amplitude, they are “</a:t>
            </a:r>
            <a:r>
              <a:rPr lang="en-US" sz="2800" b="1" u="sng" dirty="0" smtClean="0"/>
              <a:t>out of phase</a:t>
            </a:r>
            <a:r>
              <a:rPr lang="en-US" sz="2800" dirty="0" smtClean="0"/>
              <a:t>”</a:t>
            </a:r>
          </a:p>
          <a:p>
            <a:pPr eaLnBrk="1" hangingPunct="1">
              <a:lnSpc>
                <a:spcPct val="150000"/>
              </a:lnSpc>
            </a:pPr>
            <a:r>
              <a:rPr lang="en-US" sz="2800" dirty="0" smtClean="0"/>
              <a:t>When the crest of one wave overlaps the crest of another, they are “</a:t>
            </a:r>
            <a:r>
              <a:rPr lang="en-US" sz="2800" b="1" u="sng" dirty="0" smtClean="0"/>
              <a:t>in phase</a:t>
            </a:r>
            <a:r>
              <a:rPr lang="en-US" sz="2800" dirty="0" smtClean="0"/>
              <a: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8" name="Line 6"/>
          <p:cNvSpPr>
            <a:spLocks noChangeShapeType="1"/>
          </p:cNvSpPr>
          <p:nvPr/>
        </p:nvSpPr>
        <p:spPr bwMode="auto">
          <a:xfrm>
            <a:off x="609600" y="3276600"/>
            <a:ext cx="7010400" cy="0"/>
          </a:xfrm>
          <a:prstGeom prst="line">
            <a:avLst/>
          </a:prstGeom>
          <a:noFill/>
          <a:ln w="12700">
            <a:solidFill>
              <a:schemeClr val="bg2"/>
            </a:solidFill>
            <a:prstDash val="dash"/>
            <a:round/>
            <a:headEnd type="none" w="sm" len="sm"/>
            <a:tailEnd type="none" w="sm" len="sm"/>
          </a:ln>
          <a:effectLst/>
        </p:spPr>
        <p:txBody>
          <a:bodyPr wrap="none"/>
          <a:lstStyle/>
          <a:p>
            <a:endParaRPr lang="en-US"/>
          </a:p>
        </p:txBody>
      </p:sp>
      <p:grpSp>
        <p:nvGrpSpPr>
          <p:cNvPr id="177176" name="Group 24"/>
          <p:cNvGrpSpPr>
            <a:grpSpLocks/>
          </p:cNvGrpSpPr>
          <p:nvPr/>
        </p:nvGrpSpPr>
        <p:grpSpPr bwMode="auto">
          <a:xfrm>
            <a:off x="685800" y="2286000"/>
            <a:ext cx="6705600" cy="1973263"/>
            <a:chOff x="528" y="1440"/>
            <a:chExt cx="2928" cy="1243"/>
          </a:xfrm>
        </p:grpSpPr>
        <p:sp>
          <p:nvSpPr>
            <p:cNvPr id="54292" name="Freeform 20"/>
            <p:cNvSpPr>
              <a:spLocks/>
            </p:cNvSpPr>
            <p:nvPr/>
          </p:nvSpPr>
          <p:spPr bwMode="auto">
            <a:xfrm>
              <a:off x="1665" y="1442"/>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sp>
          <p:nvSpPr>
            <p:cNvPr id="54293" name="Freeform 21"/>
            <p:cNvSpPr>
              <a:spLocks/>
            </p:cNvSpPr>
            <p:nvPr/>
          </p:nvSpPr>
          <p:spPr bwMode="auto">
            <a:xfrm>
              <a:off x="2799" y="1998"/>
              <a:ext cx="657" cy="612"/>
            </a:xfrm>
            <a:custGeom>
              <a:avLst/>
              <a:gdLst>
                <a:gd name="T0" fmla="*/ 0 w 657"/>
                <a:gd name="T1" fmla="*/ 36 h 679"/>
                <a:gd name="T2" fmla="*/ 322 w 657"/>
                <a:gd name="T3" fmla="*/ 443 h 679"/>
                <a:gd name="T4" fmla="*/ 609 w 657"/>
                <a:gd name="T5" fmla="*/ 63 h 679"/>
                <a:gd name="T6" fmla="*/ 609 w 657"/>
                <a:gd name="T7" fmla="*/ 58 h 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7" h="679">
                  <a:moveTo>
                    <a:pt x="0" y="54"/>
                  </a:moveTo>
                  <a:cubicBezTo>
                    <a:pt x="54" y="155"/>
                    <a:pt x="221" y="665"/>
                    <a:pt x="322" y="672"/>
                  </a:cubicBezTo>
                  <a:cubicBezTo>
                    <a:pt x="423" y="679"/>
                    <a:pt x="561" y="194"/>
                    <a:pt x="609" y="97"/>
                  </a:cubicBezTo>
                  <a:cubicBezTo>
                    <a:pt x="657" y="0"/>
                    <a:pt x="609" y="90"/>
                    <a:pt x="609" y="88"/>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sp>
          <p:nvSpPr>
            <p:cNvPr id="54294" name="Freeform 23"/>
            <p:cNvSpPr>
              <a:spLocks/>
            </p:cNvSpPr>
            <p:nvPr/>
          </p:nvSpPr>
          <p:spPr bwMode="auto">
            <a:xfrm>
              <a:off x="528" y="1440"/>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flat" cmpd="sng">
              <a:solidFill>
                <a:schemeClr val="hlink"/>
              </a:solidFill>
              <a:prstDash val="dash"/>
              <a:round/>
              <a:headEnd type="none" w="sm" len="sm"/>
              <a:tailEnd type="none" w="sm" len="sm"/>
            </a:ln>
            <a:effectLst/>
          </p:spPr>
          <p:txBody>
            <a:bodyPr wrap="none"/>
            <a:lstStyle/>
            <a:p>
              <a:endParaRPr lang="en-US"/>
            </a:p>
          </p:txBody>
        </p:sp>
      </p:grpSp>
      <p:grpSp>
        <p:nvGrpSpPr>
          <p:cNvPr id="54276" name="Group 25"/>
          <p:cNvGrpSpPr>
            <a:grpSpLocks/>
          </p:cNvGrpSpPr>
          <p:nvPr/>
        </p:nvGrpSpPr>
        <p:grpSpPr bwMode="auto">
          <a:xfrm flipV="1">
            <a:off x="762000" y="2286000"/>
            <a:ext cx="6705600" cy="1973263"/>
            <a:chOff x="528" y="1440"/>
            <a:chExt cx="2928" cy="1243"/>
          </a:xfrm>
        </p:grpSpPr>
        <p:sp>
          <p:nvSpPr>
            <p:cNvPr id="54289" name="Freeform 26"/>
            <p:cNvSpPr>
              <a:spLocks/>
            </p:cNvSpPr>
            <p:nvPr/>
          </p:nvSpPr>
          <p:spPr bwMode="auto">
            <a:xfrm>
              <a:off x="1665" y="1442"/>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sp>
          <p:nvSpPr>
            <p:cNvPr id="54290" name="Freeform 27"/>
            <p:cNvSpPr>
              <a:spLocks/>
            </p:cNvSpPr>
            <p:nvPr/>
          </p:nvSpPr>
          <p:spPr bwMode="auto">
            <a:xfrm>
              <a:off x="2799" y="1998"/>
              <a:ext cx="657" cy="612"/>
            </a:xfrm>
            <a:custGeom>
              <a:avLst/>
              <a:gdLst>
                <a:gd name="T0" fmla="*/ 0 w 657"/>
                <a:gd name="T1" fmla="*/ 36 h 679"/>
                <a:gd name="T2" fmla="*/ 322 w 657"/>
                <a:gd name="T3" fmla="*/ 443 h 679"/>
                <a:gd name="T4" fmla="*/ 609 w 657"/>
                <a:gd name="T5" fmla="*/ 63 h 679"/>
                <a:gd name="T6" fmla="*/ 609 w 657"/>
                <a:gd name="T7" fmla="*/ 58 h 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7" h="679">
                  <a:moveTo>
                    <a:pt x="0" y="54"/>
                  </a:moveTo>
                  <a:cubicBezTo>
                    <a:pt x="54" y="155"/>
                    <a:pt x="221" y="665"/>
                    <a:pt x="322" y="672"/>
                  </a:cubicBezTo>
                  <a:cubicBezTo>
                    <a:pt x="423" y="679"/>
                    <a:pt x="561" y="194"/>
                    <a:pt x="609" y="97"/>
                  </a:cubicBezTo>
                  <a:cubicBezTo>
                    <a:pt x="657" y="0"/>
                    <a:pt x="609" y="90"/>
                    <a:pt x="609" y="88"/>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sp>
          <p:nvSpPr>
            <p:cNvPr id="54291" name="Freeform 28"/>
            <p:cNvSpPr>
              <a:spLocks/>
            </p:cNvSpPr>
            <p:nvPr/>
          </p:nvSpPr>
          <p:spPr bwMode="auto">
            <a:xfrm>
              <a:off x="528" y="1440"/>
              <a:ext cx="1134" cy="1241"/>
            </a:xfrm>
            <a:custGeom>
              <a:avLst/>
              <a:gdLst>
                <a:gd name="T0" fmla="*/ 0 w 1134"/>
                <a:gd name="T1" fmla="*/ 637 h 1241"/>
                <a:gd name="T2" fmla="*/ 342 w 1134"/>
                <a:gd name="T3" fmla="*/ 1150 h 1241"/>
                <a:gd name="T4" fmla="*/ 828 w 1134"/>
                <a:gd name="T5" fmla="*/ 88 h 1241"/>
                <a:gd name="T6" fmla="*/ 1134 w 1134"/>
                <a:gd name="T7" fmla="*/ 619 h 1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4" h="1241">
                  <a:moveTo>
                    <a:pt x="0" y="637"/>
                  </a:moveTo>
                  <a:cubicBezTo>
                    <a:pt x="57" y="724"/>
                    <a:pt x="204" y="1241"/>
                    <a:pt x="342" y="1150"/>
                  </a:cubicBezTo>
                  <a:cubicBezTo>
                    <a:pt x="480" y="1059"/>
                    <a:pt x="696" y="176"/>
                    <a:pt x="828" y="88"/>
                  </a:cubicBezTo>
                  <a:cubicBezTo>
                    <a:pt x="960" y="0"/>
                    <a:pt x="1070" y="509"/>
                    <a:pt x="1134" y="619"/>
                  </a:cubicBezTo>
                </a:path>
              </a:pathLst>
            </a:custGeom>
            <a:noFill/>
            <a:ln w="12700" cap="sq" cmpd="sng">
              <a:solidFill>
                <a:schemeClr val="bg2"/>
              </a:solidFill>
              <a:prstDash val="solid"/>
              <a:round/>
              <a:headEnd type="none" w="sm" len="sm"/>
              <a:tailEnd type="none" w="sm" len="sm"/>
            </a:ln>
            <a:effectLst/>
          </p:spPr>
          <p:txBody>
            <a:bodyPr wrap="none"/>
            <a:lstStyle/>
            <a:p>
              <a:endParaRPr lang="en-US"/>
            </a:p>
          </p:txBody>
        </p:sp>
      </p:grpSp>
      <p:sp>
        <p:nvSpPr>
          <p:cNvPr id="54277" name="AutoShape 29"/>
          <p:cNvSpPr>
            <a:spLocks/>
          </p:cNvSpPr>
          <p:nvPr/>
        </p:nvSpPr>
        <p:spPr bwMode="auto">
          <a:xfrm>
            <a:off x="7620000" y="2438400"/>
            <a:ext cx="228600" cy="1752600"/>
          </a:xfrm>
          <a:prstGeom prst="rightBrace">
            <a:avLst>
              <a:gd name="adj1" fmla="val 63889"/>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78" name="AutoShape 30"/>
          <p:cNvSpPr>
            <a:spLocks/>
          </p:cNvSpPr>
          <p:nvPr/>
        </p:nvSpPr>
        <p:spPr bwMode="auto">
          <a:xfrm rot="-5400000">
            <a:off x="3810000" y="-1143000"/>
            <a:ext cx="457200" cy="6553200"/>
          </a:xfrm>
          <a:prstGeom prst="rightBrace">
            <a:avLst>
              <a:gd name="adj1" fmla="val 119444"/>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79" name="Text Box 31"/>
          <p:cNvSpPr txBox="1">
            <a:spLocks noChangeArrowheads="1"/>
          </p:cNvSpPr>
          <p:nvPr/>
        </p:nvSpPr>
        <p:spPr bwMode="auto">
          <a:xfrm>
            <a:off x="3641725" y="1031875"/>
            <a:ext cx="1604963"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2 ½  meters</a:t>
            </a:r>
          </a:p>
        </p:txBody>
      </p:sp>
      <p:sp>
        <p:nvSpPr>
          <p:cNvPr id="54280" name="Text Box 32"/>
          <p:cNvSpPr txBox="1">
            <a:spLocks noChangeArrowheads="1"/>
          </p:cNvSpPr>
          <p:nvPr/>
        </p:nvSpPr>
        <p:spPr bwMode="auto">
          <a:xfrm>
            <a:off x="8001000" y="3048000"/>
            <a:ext cx="936625"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20 cm</a:t>
            </a:r>
          </a:p>
        </p:txBody>
      </p:sp>
      <p:sp>
        <p:nvSpPr>
          <p:cNvPr id="177186" name="Text Box 34"/>
          <p:cNvSpPr txBox="1">
            <a:spLocks noChangeArrowheads="1"/>
          </p:cNvSpPr>
          <p:nvPr/>
        </p:nvSpPr>
        <p:spPr bwMode="auto">
          <a:xfrm>
            <a:off x="762000" y="4959350"/>
            <a:ext cx="2443163"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Wavelength = 1 m</a:t>
            </a:r>
          </a:p>
        </p:txBody>
      </p:sp>
      <p:sp>
        <p:nvSpPr>
          <p:cNvPr id="54282" name="Text Box 35"/>
          <p:cNvSpPr txBox="1">
            <a:spLocks noChangeArrowheads="1"/>
          </p:cNvSpPr>
          <p:nvPr/>
        </p:nvSpPr>
        <p:spPr bwMode="auto">
          <a:xfrm>
            <a:off x="685800" y="304800"/>
            <a:ext cx="2051050" cy="457200"/>
          </a:xfrm>
          <a:prstGeom prst="rect">
            <a:avLst/>
          </a:prstGeom>
          <a:noFill/>
          <a:ln w="12700" cap="sq">
            <a:noFill/>
            <a:miter lim="800000"/>
            <a:headEnd type="none" w="sm" len="sm"/>
            <a:tailEnd type="none" w="sm" len="sm"/>
          </a:ln>
          <a:effectLst/>
        </p:spPr>
        <p:txBody>
          <a:bodyPr wrap="none">
            <a:spAutoFit/>
          </a:bodyPr>
          <a:lstStyle/>
          <a:p>
            <a:r>
              <a:rPr lang="en-US" sz="2400" u="sng">
                <a:solidFill>
                  <a:schemeClr val="bg2"/>
                </a:solidFill>
                <a:latin typeface="Times New Roman" pitchFamily="18" charset="0"/>
              </a:rPr>
              <a:t>Example Wave</a:t>
            </a:r>
          </a:p>
        </p:txBody>
      </p:sp>
      <p:grpSp>
        <p:nvGrpSpPr>
          <p:cNvPr id="177194" name="Group 42"/>
          <p:cNvGrpSpPr>
            <a:grpSpLocks/>
          </p:cNvGrpSpPr>
          <p:nvPr/>
        </p:nvGrpSpPr>
        <p:grpSpPr bwMode="auto">
          <a:xfrm>
            <a:off x="762000" y="3276600"/>
            <a:ext cx="5410200" cy="1524000"/>
            <a:chOff x="480" y="2064"/>
            <a:chExt cx="3408" cy="960"/>
          </a:xfrm>
        </p:grpSpPr>
        <p:sp>
          <p:nvSpPr>
            <p:cNvPr id="54286" name="AutoShape 33"/>
            <p:cNvSpPr>
              <a:spLocks/>
            </p:cNvSpPr>
            <p:nvPr/>
          </p:nvSpPr>
          <p:spPr bwMode="auto">
            <a:xfrm rot="5400000" flipV="1">
              <a:off x="1152" y="2016"/>
              <a:ext cx="336" cy="1680"/>
            </a:xfrm>
            <a:prstGeom prst="rightBrace">
              <a:avLst>
                <a:gd name="adj1" fmla="val 41667"/>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87" name="AutoShape 37"/>
            <p:cNvSpPr>
              <a:spLocks/>
            </p:cNvSpPr>
            <p:nvPr/>
          </p:nvSpPr>
          <p:spPr bwMode="auto">
            <a:xfrm>
              <a:off x="3360" y="2064"/>
              <a:ext cx="144" cy="528"/>
            </a:xfrm>
            <a:prstGeom prst="rightBrace">
              <a:avLst>
                <a:gd name="adj1" fmla="val 30556"/>
                <a:gd name="adj2" fmla="val 50000"/>
              </a:avLst>
            </a:prstGeom>
            <a:noFill/>
            <a:ln w="12700" cap="sq">
              <a:solidFill>
                <a:schemeClr val="bg2"/>
              </a:solidFill>
              <a:round/>
              <a:headEnd type="none" w="sm" len="sm"/>
              <a:tailEnd type="none" w="sm" len="sm"/>
            </a:ln>
            <a:effectLst/>
          </p:spPr>
          <p:txBody>
            <a:bodyPr wrap="none" anchor="ctr"/>
            <a:lstStyle/>
            <a:p>
              <a:endParaRPr lang="en-US"/>
            </a:p>
          </p:txBody>
        </p:sp>
        <p:sp>
          <p:nvSpPr>
            <p:cNvPr id="54288" name="Line 39"/>
            <p:cNvSpPr>
              <a:spLocks noChangeShapeType="1"/>
            </p:cNvSpPr>
            <p:nvPr/>
          </p:nvSpPr>
          <p:spPr bwMode="auto">
            <a:xfrm flipH="1" flipV="1">
              <a:off x="3504" y="2448"/>
              <a:ext cx="384" cy="480"/>
            </a:xfrm>
            <a:prstGeom prst="line">
              <a:avLst/>
            </a:prstGeom>
            <a:noFill/>
            <a:ln w="28575" cap="sq">
              <a:solidFill>
                <a:schemeClr val="bg2"/>
              </a:solidFill>
              <a:round/>
              <a:headEnd type="none" w="sm" len="sm"/>
              <a:tailEnd type="stealth" w="lg" len="lg"/>
            </a:ln>
            <a:effectLst/>
          </p:spPr>
          <p:txBody>
            <a:bodyPr wrap="none"/>
            <a:lstStyle/>
            <a:p>
              <a:endParaRPr lang="en-US"/>
            </a:p>
          </p:txBody>
        </p:sp>
      </p:grpSp>
      <p:sp>
        <p:nvSpPr>
          <p:cNvPr id="177192" name="Text Box 40"/>
          <p:cNvSpPr txBox="1">
            <a:spLocks noChangeArrowheads="1"/>
          </p:cNvSpPr>
          <p:nvPr/>
        </p:nvSpPr>
        <p:spPr bwMode="auto">
          <a:xfrm>
            <a:off x="5638800" y="4724400"/>
            <a:ext cx="2562225"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Amplitude = 10 cm</a:t>
            </a:r>
          </a:p>
        </p:txBody>
      </p:sp>
      <p:sp>
        <p:nvSpPr>
          <p:cNvPr id="177193" name="Text Box 41"/>
          <p:cNvSpPr txBox="1">
            <a:spLocks noChangeArrowheads="1"/>
          </p:cNvSpPr>
          <p:nvPr/>
        </p:nvSpPr>
        <p:spPr bwMode="auto">
          <a:xfrm>
            <a:off x="3124200" y="5867400"/>
            <a:ext cx="2844800" cy="457200"/>
          </a:xfrm>
          <a:prstGeom prst="rect">
            <a:avLst/>
          </a:prstGeom>
          <a:noFill/>
          <a:ln w="12700" cap="sq">
            <a:noFill/>
            <a:miter lim="800000"/>
            <a:headEnd type="none" w="sm" len="sm"/>
            <a:tailEnd type="none" w="sm" len="sm"/>
          </a:ln>
          <a:effectLst/>
        </p:spPr>
        <p:txBody>
          <a:bodyPr wrap="none">
            <a:spAutoFit/>
          </a:bodyPr>
          <a:lstStyle/>
          <a:p>
            <a:r>
              <a:rPr lang="en-US" sz="2400">
                <a:solidFill>
                  <a:schemeClr val="bg2"/>
                </a:solidFill>
                <a:latin typeface="Times New Roman" pitchFamily="18" charset="0"/>
              </a:rPr>
              <a:t>Number of Nodes = 6</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77176"/>
                                        </p:tgtEl>
                                        <p:attrNameLst>
                                          <p:attrName>style.visibility</p:attrName>
                                        </p:attrNameLst>
                                      </p:cBhvr>
                                      <p:to>
                                        <p:strVal val="visible"/>
                                      </p:to>
                                    </p:set>
                                    <p:anim calcmode="lin" valueType="num">
                                      <p:cBhvr additive="base">
                                        <p:cTn id="7" dur="500" fill="hold"/>
                                        <p:tgtEl>
                                          <p:spTgt spid="177176"/>
                                        </p:tgtEl>
                                        <p:attrNameLst>
                                          <p:attrName>ppt_x</p:attrName>
                                        </p:attrNameLst>
                                      </p:cBhvr>
                                      <p:tavLst>
                                        <p:tav tm="0">
                                          <p:val>
                                            <p:strVal val="0-#ppt_w/2"/>
                                          </p:val>
                                        </p:tav>
                                        <p:tav tm="100000">
                                          <p:val>
                                            <p:strVal val="#ppt_x"/>
                                          </p:val>
                                        </p:tav>
                                      </p:tavLst>
                                    </p:anim>
                                    <p:anim calcmode="lin" valueType="num">
                                      <p:cBhvr additive="base">
                                        <p:cTn id="8" dur="500" fill="hold"/>
                                        <p:tgtEl>
                                          <p:spTgt spid="1771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7719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7158"/>
                                        </p:tgtEl>
                                        <p:attrNameLst>
                                          <p:attrName>style.visibility</p:attrName>
                                        </p:attrNameLst>
                                      </p:cBhvr>
                                      <p:to>
                                        <p:strVal val="visible"/>
                                      </p:to>
                                    </p:set>
                                    <p:animEffect transition="in" filter="dissolve">
                                      <p:cBhvr>
                                        <p:cTn id="17" dur="500"/>
                                        <p:tgtEl>
                                          <p:spTgt spid="1771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7192">
                                            <p:txEl>
                                              <p:pRg st="0" end="0"/>
                                            </p:txEl>
                                          </p:spTgt>
                                        </p:tgtEl>
                                        <p:attrNameLst>
                                          <p:attrName>style.visibility</p:attrName>
                                        </p:attrNameLst>
                                      </p:cBhvr>
                                      <p:to>
                                        <p:strVal val="visible"/>
                                      </p:to>
                                    </p:set>
                                    <p:animEffect transition="in" filter="dissolve">
                                      <p:cBhvr>
                                        <p:cTn id="22" dur="500"/>
                                        <p:tgtEl>
                                          <p:spTgt spid="17719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7186">
                                            <p:txEl>
                                              <p:pRg st="0" end="0"/>
                                            </p:txEl>
                                          </p:spTgt>
                                        </p:tgtEl>
                                        <p:attrNameLst>
                                          <p:attrName>style.visibility</p:attrName>
                                        </p:attrNameLst>
                                      </p:cBhvr>
                                      <p:to>
                                        <p:strVal val="visible"/>
                                      </p:to>
                                    </p:set>
                                    <p:animEffect transition="in" filter="dissolve">
                                      <p:cBhvr>
                                        <p:cTn id="27" dur="500"/>
                                        <p:tgtEl>
                                          <p:spTgt spid="177186">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7193">
                                            <p:txEl>
                                              <p:pRg st="0" end="0"/>
                                            </p:txEl>
                                          </p:spTgt>
                                        </p:tgtEl>
                                        <p:attrNameLst>
                                          <p:attrName>style.visibility</p:attrName>
                                        </p:attrNameLst>
                                      </p:cBhvr>
                                      <p:to>
                                        <p:strVal val="visible"/>
                                      </p:to>
                                    </p:set>
                                    <p:animEffect transition="in" filter="dissolve">
                                      <p:cBhvr>
                                        <p:cTn id="32" dur="500"/>
                                        <p:tgtEl>
                                          <p:spTgt spid="1771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8" grpId="0" animBg="1"/>
      <p:bldP spid="177186" grpId="0" build="p" autoUpdateAnimBg="0"/>
      <p:bldP spid="177192" grpId="0" build="p" autoUpdateAnimBg="0"/>
      <p:bldP spid="177193" grpId="0" build="p"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INTERFERENCE</a:t>
            </a:r>
          </a:p>
        </p:txBody>
      </p:sp>
      <p:sp>
        <p:nvSpPr>
          <p:cNvPr id="191491" name="Rectangle 3"/>
          <p:cNvSpPr>
            <a:spLocks noGrp="1" noChangeArrowheads="1"/>
          </p:cNvSpPr>
          <p:nvPr>
            <p:ph type="body" idx="1"/>
          </p:nvPr>
        </p:nvSpPr>
        <p:spPr>
          <a:xfrm>
            <a:off x="609600" y="1447800"/>
            <a:ext cx="7772400" cy="5105400"/>
          </a:xfrm>
        </p:spPr>
        <p:txBody>
          <a:bodyPr/>
          <a:lstStyle/>
          <a:p>
            <a:r>
              <a:rPr lang="en-US" u="sng" smtClean="0"/>
              <a:t>Constructive</a:t>
            </a:r>
            <a:r>
              <a:rPr lang="en-US" smtClean="0"/>
              <a:t> or </a:t>
            </a:r>
            <a:r>
              <a:rPr lang="en-US" u="sng" smtClean="0"/>
              <a:t>destructive</a:t>
            </a:r>
            <a:r>
              <a:rPr lang="en-US" smtClean="0"/>
              <a:t> interference results when waves add.</a:t>
            </a:r>
          </a:p>
          <a:p>
            <a:endParaRPr lang="en-US" smtClean="0"/>
          </a:p>
          <a:p>
            <a:r>
              <a:rPr lang="en-US" u="sng" smtClean="0"/>
              <a:t>Standing Waves</a:t>
            </a:r>
            <a:r>
              <a:rPr lang="en-US" smtClean="0"/>
              <a:t> - wave pattern produced from interfering waves</a:t>
            </a:r>
          </a:p>
          <a:p>
            <a:pPr lvl="1"/>
            <a:r>
              <a:rPr lang="en-US" smtClean="0"/>
              <a:t>Examples</a:t>
            </a:r>
          </a:p>
          <a:p>
            <a:pPr lvl="2"/>
            <a:r>
              <a:rPr lang="en-US" smtClean="0"/>
              <a:t>Vibrating Strings in Lab</a:t>
            </a:r>
          </a:p>
          <a:p>
            <a:pPr lvl="2"/>
            <a:r>
              <a:rPr lang="en-US" smtClean="0"/>
              <a:t>Organ Pipe in Lab</a:t>
            </a:r>
          </a:p>
          <a:p>
            <a:pPr lvl="2"/>
            <a:r>
              <a:rPr lang="en-US" smtClean="0"/>
              <a:t>Bell Wave Machine in Class</a:t>
            </a:r>
          </a:p>
          <a:p>
            <a:pPr lvl="2"/>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1491">
                                            <p:txEl>
                                              <p:pRg st="0" end="0"/>
                                            </p:txEl>
                                          </p:spTgt>
                                        </p:tgtEl>
                                        <p:attrNameLst>
                                          <p:attrName>style.visibility</p:attrName>
                                        </p:attrNameLst>
                                      </p:cBhvr>
                                      <p:to>
                                        <p:strVal val="visible"/>
                                      </p:to>
                                    </p:set>
                                    <p:animEffect transition="in" filter="box(out)">
                                      <p:cBhvr>
                                        <p:cTn id="7" dur="500"/>
                                        <p:tgtEl>
                                          <p:spTgt spid="19149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1491">
                                            <p:txEl>
                                              <p:pRg st="2" end="2"/>
                                            </p:txEl>
                                          </p:spTgt>
                                        </p:tgtEl>
                                        <p:attrNameLst>
                                          <p:attrName>style.visibility</p:attrName>
                                        </p:attrNameLst>
                                      </p:cBhvr>
                                      <p:to>
                                        <p:strVal val="visible"/>
                                      </p:to>
                                    </p:set>
                                    <p:animEffect transition="in" filter="box(out)">
                                      <p:cBhvr>
                                        <p:cTn id="12" dur="500"/>
                                        <p:tgtEl>
                                          <p:spTgt spid="191491">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91491">
                                            <p:txEl>
                                              <p:pRg st="3" end="3"/>
                                            </p:txEl>
                                          </p:spTgt>
                                        </p:tgtEl>
                                        <p:attrNameLst>
                                          <p:attrName>style.visibility</p:attrName>
                                        </p:attrNameLst>
                                      </p:cBhvr>
                                      <p:to>
                                        <p:strVal val="visible"/>
                                      </p:to>
                                    </p:set>
                                    <p:animEffect transition="in" filter="box(out)">
                                      <p:cBhvr>
                                        <p:cTn id="17" dur="500"/>
                                        <p:tgtEl>
                                          <p:spTgt spid="191491">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91491">
                                            <p:txEl>
                                              <p:pRg st="4" end="4"/>
                                            </p:txEl>
                                          </p:spTgt>
                                        </p:tgtEl>
                                        <p:attrNameLst>
                                          <p:attrName>style.visibility</p:attrName>
                                        </p:attrNameLst>
                                      </p:cBhvr>
                                      <p:to>
                                        <p:strVal val="visible"/>
                                      </p:to>
                                    </p:set>
                                    <p:animEffect transition="in" filter="box(out)">
                                      <p:cBhvr>
                                        <p:cTn id="22" dur="500"/>
                                        <p:tgtEl>
                                          <p:spTgt spid="191491">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91491">
                                            <p:txEl>
                                              <p:pRg st="5" end="5"/>
                                            </p:txEl>
                                          </p:spTgt>
                                        </p:tgtEl>
                                        <p:attrNameLst>
                                          <p:attrName>style.visibility</p:attrName>
                                        </p:attrNameLst>
                                      </p:cBhvr>
                                      <p:to>
                                        <p:strVal val="visible"/>
                                      </p:to>
                                    </p:set>
                                    <p:animEffect transition="in" filter="box(out)">
                                      <p:cBhvr>
                                        <p:cTn id="27" dur="500"/>
                                        <p:tgtEl>
                                          <p:spTgt spid="191491">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91491">
                                            <p:txEl>
                                              <p:pRg st="6" end="6"/>
                                            </p:txEl>
                                          </p:spTgt>
                                        </p:tgtEl>
                                        <p:attrNameLst>
                                          <p:attrName>style.visibility</p:attrName>
                                        </p:attrNameLst>
                                      </p:cBhvr>
                                      <p:to>
                                        <p:strVal val="visible"/>
                                      </p:to>
                                    </p:set>
                                    <p:animEffect transition="in" filter="box(out)">
                                      <p:cBhvr>
                                        <p:cTn id="32" dur="500"/>
                                        <p:tgtEl>
                                          <p:spTgt spid="191491">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1" grpId="0" build="p" bldLvl="3"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1026"/>
          <p:cNvSpPr>
            <a:spLocks noGrp="1" noChangeArrowheads="1"/>
          </p:cNvSpPr>
          <p:nvPr>
            <p:ph type="title"/>
          </p:nvPr>
        </p:nvSpPr>
        <p:spPr>
          <a:xfrm>
            <a:off x="533400" y="762000"/>
            <a:ext cx="7772400" cy="1219200"/>
          </a:xfrm>
        </p:spPr>
        <p:txBody>
          <a:bodyPr/>
          <a:lstStyle/>
          <a:p>
            <a:pPr eaLnBrk="1" hangingPunct="1"/>
            <a:r>
              <a:rPr lang="en-US" sz="5700" b="1" smtClean="0"/>
              <a:t>Vibrations and Waves</a:t>
            </a:r>
            <a:endParaRPr lang="en-US" smtClean="0"/>
          </a:p>
        </p:txBody>
      </p:sp>
      <p:sp>
        <p:nvSpPr>
          <p:cNvPr id="130051" name="Rectangle 1027"/>
          <p:cNvSpPr>
            <a:spLocks noGrp="1" noChangeArrowheads="1"/>
          </p:cNvSpPr>
          <p:nvPr>
            <p:ph type="body" idx="1"/>
          </p:nvPr>
        </p:nvSpPr>
        <p:spPr>
          <a:xfrm>
            <a:off x="1143000" y="4267200"/>
            <a:ext cx="3135313" cy="2039938"/>
          </a:xfrm>
        </p:spPr>
        <p:txBody>
          <a:bodyPr/>
          <a:lstStyle/>
          <a:p>
            <a:pPr eaLnBrk="1" hangingPunct="1"/>
            <a:r>
              <a:rPr lang="en-US" sz="2400" smtClean="0"/>
              <a:t>Oar in Water</a:t>
            </a:r>
          </a:p>
          <a:p>
            <a:pPr eaLnBrk="1" hangingPunct="1"/>
            <a:r>
              <a:rPr lang="en-US" sz="2400" smtClean="0"/>
              <a:t>Wings of a Bee</a:t>
            </a:r>
          </a:p>
          <a:p>
            <a:pPr eaLnBrk="1" hangingPunct="1"/>
            <a:r>
              <a:rPr lang="en-US" sz="2400" smtClean="0"/>
              <a:t>Electrons in an Light Bulb</a:t>
            </a:r>
          </a:p>
        </p:txBody>
      </p:sp>
      <p:sp>
        <p:nvSpPr>
          <p:cNvPr id="130052" name="Rectangle 1028"/>
          <p:cNvSpPr>
            <a:spLocks noChangeArrowheads="1"/>
          </p:cNvSpPr>
          <p:nvPr/>
        </p:nvSpPr>
        <p:spPr bwMode="auto">
          <a:xfrm>
            <a:off x="5791200" y="4191000"/>
            <a:ext cx="2743200" cy="1905000"/>
          </a:xfrm>
          <a:prstGeom prst="rect">
            <a:avLst/>
          </a:prstGeom>
          <a:noFill/>
          <a:ln w="12700" cap="sq">
            <a:noFill/>
            <a:miter lim="800000"/>
            <a:headEnd type="none" w="sm" len="sm"/>
            <a:tailEnd type="none" w="sm" len="sm"/>
          </a:ln>
          <a:effectLst/>
        </p:spPr>
        <p:txBody>
          <a:bodyPr/>
          <a:lstStyle/>
          <a:p>
            <a:pPr marL="342900" indent="-342900">
              <a:spcBef>
                <a:spcPct val="20000"/>
              </a:spcBef>
              <a:buClr>
                <a:schemeClr val="folHlink"/>
              </a:buClr>
              <a:buSzPct val="90000"/>
              <a:buFont typeface="Wingdings" pitchFamily="2" charset="2"/>
              <a:buChar char="n"/>
            </a:pPr>
            <a:r>
              <a:rPr lang="en-US"/>
              <a:t>Water Waves</a:t>
            </a:r>
          </a:p>
          <a:p>
            <a:pPr marL="342900" indent="-342900">
              <a:spcBef>
                <a:spcPct val="20000"/>
              </a:spcBef>
              <a:buClr>
                <a:schemeClr val="folHlink"/>
              </a:buClr>
              <a:buSzPct val="90000"/>
              <a:buFont typeface="Wingdings" pitchFamily="2" charset="2"/>
              <a:buChar char="n"/>
            </a:pPr>
            <a:r>
              <a:rPr lang="en-US"/>
              <a:t>Sound Waves</a:t>
            </a:r>
          </a:p>
          <a:p>
            <a:pPr marL="342900" indent="-342900">
              <a:spcBef>
                <a:spcPct val="20000"/>
              </a:spcBef>
              <a:buClr>
                <a:schemeClr val="folHlink"/>
              </a:buClr>
              <a:buSzPct val="90000"/>
              <a:buFont typeface="Wingdings" pitchFamily="2" charset="2"/>
              <a:buChar char="n"/>
            </a:pPr>
            <a:r>
              <a:rPr lang="en-US"/>
              <a:t>Light Waves</a:t>
            </a:r>
          </a:p>
        </p:txBody>
      </p:sp>
      <p:sp>
        <p:nvSpPr>
          <p:cNvPr id="130053" name="Text Box 1029"/>
          <p:cNvSpPr txBox="1">
            <a:spLocks noChangeArrowheads="1"/>
          </p:cNvSpPr>
          <p:nvPr/>
        </p:nvSpPr>
        <p:spPr bwMode="auto">
          <a:xfrm>
            <a:off x="990600" y="2667000"/>
            <a:ext cx="3278188" cy="579438"/>
          </a:xfrm>
          <a:prstGeom prst="rect">
            <a:avLst/>
          </a:prstGeom>
          <a:noFill/>
          <a:ln w="12700" cap="sq">
            <a:noFill/>
            <a:miter lim="800000"/>
            <a:headEnd type="none" w="sm" len="sm"/>
            <a:tailEnd type="none" w="sm" len="sm"/>
          </a:ln>
          <a:effectLst/>
        </p:spPr>
        <p:txBody>
          <a:bodyPr wrap="none">
            <a:spAutoFit/>
          </a:bodyPr>
          <a:lstStyle/>
          <a:p>
            <a:r>
              <a:rPr lang="en-US" sz="3200">
                <a:latin typeface="Times New Roman" pitchFamily="18" charset="0"/>
              </a:rPr>
              <a:t>“Wiggles in Time”</a:t>
            </a:r>
            <a:endParaRPr lang="en-US" sz="2400">
              <a:latin typeface="Times New Roman" pitchFamily="18" charset="0"/>
            </a:endParaRPr>
          </a:p>
        </p:txBody>
      </p:sp>
      <p:sp>
        <p:nvSpPr>
          <p:cNvPr id="130054" name="Text Box 1030"/>
          <p:cNvSpPr txBox="1">
            <a:spLocks noChangeArrowheads="1"/>
          </p:cNvSpPr>
          <p:nvPr/>
        </p:nvSpPr>
        <p:spPr bwMode="auto">
          <a:xfrm>
            <a:off x="5181600" y="2743200"/>
            <a:ext cx="3392488" cy="579438"/>
          </a:xfrm>
          <a:prstGeom prst="rect">
            <a:avLst/>
          </a:prstGeom>
          <a:noFill/>
          <a:ln w="12700" cap="sq">
            <a:noFill/>
            <a:miter lim="800000"/>
            <a:headEnd type="none" w="sm" len="sm"/>
            <a:tailEnd type="none" w="sm" len="sm"/>
          </a:ln>
          <a:effectLst/>
        </p:spPr>
        <p:txBody>
          <a:bodyPr wrap="none">
            <a:spAutoFit/>
          </a:bodyPr>
          <a:lstStyle/>
          <a:p>
            <a:r>
              <a:rPr lang="en-US" sz="3200">
                <a:latin typeface="Times New Roman" pitchFamily="18" charset="0"/>
              </a:rPr>
              <a:t>“Wiggles in Space”</a:t>
            </a:r>
            <a:endParaRPr lang="en-US" sz="2400">
              <a:latin typeface="Times New Roman" pitchFamily="18" charset="0"/>
            </a:endParaRPr>
          </a:p>
        </p:txBody>
      </p:sp>
      <p:sp>
        <p:nvSpPr>
          <p:cNvPr id="130055" name="AutoShape 1031"/>
          <p:cNvSpPr>
            <a:spLocks noChangeArrowheads="1"/>
          </p:cNvSpPr>
          <p:nvPr/>
        </p:nvSpPr>
        <p:spPr bwMode="auto">
          <a:xfrm>
            <a:off x="2286000" y="1905000"/>
            <a:ext cx="304800" cy="838200"/>
          </a:xfrm>
          <a:prstGeom prst="downArrow">
            <a:avLst>
              <a:gd name="adj1" fmla="val 50000"/>
              <a:gd name="adj2" fmla="val 68750"/>
            </a:avLst>
          </a:prstGeom>
          <a:solidFill>
            <a:schemeClr val="tx2"/>
          </a:solidFill>
          <a:ln w="12700" cap="sq">
            <a:solidFill>
              <a:schemeClr val="tx1"/>
            </a:solidFill>
            <a:miter lim="800000"/>
            <a:headEnd type="none" w="sm" len="sm"/>
            <a:tailEnd type="none" w="sm" len="sm"/>
          </a:ln>
          <a:effectLst/>
        </p:spPr>
        <p:txBody>
          <a:bodyPr wrap="none" anchor="ctr"/>
          <a:lstStyle/>
          <a:p>
            <a:endParaRPr lang="en-US"/>
          </a:p>
        </p:txBody>
      </p:sp>
      <p:sp>
        <p:nvSpPr>
          <p:cNvPr id="130056" name="AutoShape 1032"/>
          <p:cNvSpPr>
            <a:spLocks noChangeArrowheads="1"/>
          </p:cNvSpPr>
          <p:nvPr/>
        </p:nvSpPr>
        <p:spPr bwMode="auto">
          <a:xfrm>
            <a:off x="6705600" y="1905000"/>
            <a:ext cx="304800" cy="838200"/>
          </a:xfrm>
          <a:prstGeom prst="downArrow">
            <a:avLst>
              <a:gd name="adj1" fmla="val 50000"/>
              <a:gd name="adj2" fmla="val 68750"/>
            </a:avLst>
          </a:prstGeom>
          <a:solidFill>
            <a:schemeClr val="tx2"/>
          </a:solidFill>
          <a:ln w="12700" cap="sq">
            <a:solidFill>
              <a:schemeClr val="tx1"/>
            </a:solidFill>
            <a:miter lim="800000"/>
            <a:headEnd type="none" w="sm" len="sm"/>
            <a:tailEnd type="none" w="sm" len="sm"/>
          </a:ln>
          <a:effectLst/>
        </p:spPr>
        <p:txBody>
          <a:bodyPr wrap="none" anchor="ctr"/>
          <a:lstStyle/>
          <a:p>
            <a:endParaRPr lang="en-US"/>
          </a:p>
        </p:txBody>
      </p:sp>
      <p:sp>
        <p:nvSpPr>
          <p:cNvPr id="130057" name="AutoShape 1033"/>
          <p:cNvSpPr>
            <a:spLocks noChangeArrowheads="1"/>
          </p:cNvSpPr>
          <p:nvPr/>
        </p:nvSpPr>
        <p:spPr bwMode="auto">
          <a:xfrm>
            <a:off x="2286000" y="3276600"/>
            <a:ext cx="304800" cy="838200"/>
          </a:xfrm>
          <a:prstGeom prst="downArrow">
            <a:avLst>
              <a:gd name="adj1" fmla="val 50000"/>
              <a:gd name="adj2" fmla="val 68750"/>
            </a:avLst>
          </a:prstGeom>
          <a:solidFill>
            <a:schemeClr val="tx2"/>
          </a:solidFill>
          <a:ln w="12700" cap="sq">
            <a:solidFill>
              <a:schemeClr val="tx1"/>
            </a:solidFill>
            <a:miter lim="800000"/>
            <a:headEnd type="none" w="sm" len="sm"/>
            <a:tailEnd type="none" w="sm" len="sm"/>
          </a:ln>
          <a:effectLst/>
        </p:spPr>
        <p:txBody>
          <a:bodyPr wrap="none" anchor="ctr"/>
          <a:lstStyle/>
          <a:p>
            <a:endParaRPr lang="en-US"/>
          </a:p>
        </p:txBody>
      </p:sp>
      <p:sp>
        <p:nvSpPr>
          <p:cNvPr id="130058" name="AutoShape 1034"/>
          <p:cNvSpPr>
            <a:spLocks noChangeArrowheads="1"/>
          </p:cNvSpPr>
          <p:nvPr/>
        </p:nvSpPr>
        <p:spPr bwMode="auto">
          <a:xfrm>
            <a:off x="6705600" y="3352800"/>
            <a:ext cx="304800" cy="838200"/>
          </a:xfrm>
          <a:prstGeom prst="downArrow">
            <a:avLst>
              <a:gd name="adj1" fmla="val 50000"/>
              <a:gd name="adj2" fmla="val 68750"/>
            </a:avLst>
          </a:prstGeom>
          <a:solidFill>
            <a:schemeClr val="tx2"/>
          </a:solidFill>
          <a:ln w="12700" cap="sq">
            <a:solidFill>
              <a:schemeClr val="tx1"/>
            </a:solidFill>
            <a:miter lim="800000"/>
            <a:headEnd type="none" w="sm" len="sm"/>
            <a:tailEnd type="none" w="sm" len="sm"/>
          </a:ln>
          <a:effectLst/>
        </p:spPr>
        <p:txBody>
          <a:bodyPr wrap="none" anchor="ctr"/>
          <a:lstStyle/>
          <a:p>
            <a:endParaRPr lang="en-US"/>
          </a:p>
        </p:txBody>
      </p:sp>
      <p:sp>
        <p:nvSpPr>
          <p:cNvPr id="130059" name="Line 1035"/>
          <p:cNvSpPr>
            <a:spLocks noChangeShapeType="1"/>
          </p:cNvSpPr>
          <p:nvPr/>
        </p:nvSpPr>
        <p:spPr bwMode="auto">
          <a:xfrm flipV="1">
            <a:off x="4267200" y="4419600"/>
            <a:ext cx="1371600" cy="76200"/>
          </a:xfrm>
          <a:prstGeom prst="line">
            <a:avLst/>
          </a:prstGeom>
          <a:noFill/>
          <a:ln w="12700" cap="sq">
            <a:solidFill>
              <a:schemeClr val="tx1"/>
            </a:solidFill>
            <a:round/>
            <a:headEnd type="none" w="sm" len="sm"/>
            <a:tailEnd type="triangle" w="sm" len="sm"/>
          </a:ln>
          <a:effectLst/>
        </p:spPr>
        <p:txBody>
          <a:bodyPr wrap="none"/>
          <a:lstStyle/>
          <a:p>
            <a:endParaRPr lang="en-US"/>
          </a:p>
        </p:txBody>
      </p:sp>
      <p:sp>
        <p:nvSpPr>
          <p:cNvPr id="130060" name="Line 1036"/>
          <p:cNvSpPr>
            <a:spLocks noChangeShapeType="1"/>
          </p:cNvSpPr>
          <p:nvPr/>
        </p:nvSpPr>
        <p:spPr bwMode="auto">
          <a:xfrm flipV="1">
            <a:off x="4267200" y="4876800"/>
            <a:ext cx="1371600" cy="76200"/>
          </a:xfrm>
          <a:prstGeom prst="line">
            <a:avLst/>
          </a:prstGeom>
          <a:noFill/>
          <a:ln w="12700" cap="sq">
            <a:solidFill>
              <a:schemeClr val="tx1"/>
            </a:solidFill>
            <a:round/>
            <a:headEnd type="none" w="sm" len="sm"/>
            <a:tailEnd type="triangle" w="sm" len="sm"/>
          </a:ln>
          <a:effectLst/>
        </p:spPr>
        <p:txBody>
          <a:bodyPr wrap="none"/>
          <a:lstStyle/>
          <a:p>
            <a:endParaRPr lang="en-US"/>
          </a:p>
        </p:txBody>
      </p:sp>
      <p:sp>
        <p:nvSpPr>
          <p:cNvPr id="130061" name="Line 1037"/>
          <p:cNvSpPr>
            <a:spLocks noChangeShapeType="1"/>
          </p:cNvSpPr>
          <p:nvPr/>
        </p:nvSpPr>
        <p:spPr bwMode="auto">
          <a:xfrm flipV="1">
            <a:off x="4267200" y="5334000"/>
            <a:ext cx="1371600" cy="76200"/>
          </a:xfrm>
          <a:prstGeom prst="line">
            <a:avLst/>
          </a:prstGeom>
          <a:noFill/>
          <a:ln w="12700" cap="sq">
            <a:solidFill>
              <a:schemeClr val="tx1"/>
            </a:solidFill>
            <a:round/>
            <a:headEnd type="none" w="sm" len="sm"/>
            <a:tailEnd type="triangle" w="sm" len="sm"/>
          </a:ln>
          <a:effectLst/>
        </p:spPr>
        <p:txBody>
          <a:bodyPr wrap="none"/>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0055"/>
                                        </p:tgtEl>
                                        <p:attrNameLst>
                                          <p:attrName>style.visibility</p:attrName>
                                        </p:attrNameLst>
                                      </p:cBhvr>
                                      <p:to>
                                        <p:strVal val="visible"/>
                                      </p:to>
                                    </p:set>
                                    <p:animEffect transition="in" filter="dissolve">
                                      <p:cBhvr>
                                        <p:cTn id="7" dur="500"/>
                                        <p:tgtEl>
                                          <p:spTgt spid="1300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0053">
                                            <p:txEl>
                                              <p:pRg st="0" end="0"/>
                                            </p:txEl>
                                          </p:spTgt>
                                        </p:tgtEl>
                                        <p:attrNameLst>
                                          <p:attrName>style.visibility</p:attrName>
                                        </p:attrNameLst>
                                      </p:cBhvr>
                                      <p:to>
                                        <p:strVal val="visible"/>
                                      </p:to>
                                    </p:set>
                                    <p:animEffect transition="in" filter="dissolve">
                                      <p:cBhvr>
                                        <p:cTn id="12" dur="500"/>
                                        <p:tgtEl>
                                          <p:spTgt spid="13005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0056"/>
                                        </p:tgtEl>
                                        <p:attrNameLst>
                                          <p:attrName>style.visibility</p:attrName>
                                        </p:attrNameLst>
                                      </p:cBhvr>
                                      <p:to>
                                        <p:strVal val="visible"/>
                                      </p:to>
                                    </p:set>
                                    <p:animEffect transition="in" filter="dissolve">
                                      <p:cBhvr>
                                        <p:cTn id="17" dur="500"/>
                                        <p:tgtEl>
                                          <p:spTgt spid="1300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0054">
                                            <p:txEl>
                                              <p:pRg st="0" end="0"/>
                                            </p:txEl>
                                          </p:spTgt>
                                        </p:tgtEl>
                                        <p:attrNameLst>
                                          <p:attrName>style.visibility</p:attrName>
                                        </p:attrNameLst>
                                      </p:cBhvr>
                                      <p:to>
                                        <p:strVal val="visible"/>
                                      </p:to>
                                    </p:set>
                                    <p:animEffect transition="in" filter="dissolve">
                                      <p:cBhvr>
                                        <p:cTn id="22" dur="500"/>
                                        <p:tgtEl>
                                          <p:spTgt spid="130054">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30057"/>
                                        </p:tgtEl>
                                        <p:attrNameLst>
                                          <p:attrName>style.visibility</p:attrName>
                                        </p:attrNameLst>
                                      </p:cBhvr>
                                      <p:to>
                                        <p:strVal val="visible"/>
                                      </p:to>
                                    </p:set>
                                    <p:animEffect transition="in" filter="dissolve">
                                      <p:cBhvr>
                                        <p:cTn id="27" dur="500"/>
                                        <p:tgtEl>
                                          <p:spTgt spid="1300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30051">
                                            <p:txEl>
                                              <p:pRg st="0" end="0"/>
                                            </p:txEl>
                                          </p:spTgt>
                                        </p:tgtEl>
                                        <p:attrNameLst>
                                          <p:attrName>style.visibility</p:attrName>
                                        </p:attrNameLst>
                                      </p:cBhvr>
                                      <p:to>
                                        <p:strVal val="visible"/>
                                      </p:to>
                                    </p:set>
                                    <p:animEffect transition="in" filter="box(out)">
                                      <p:cBhvr>
                                        <p:cTn id="32" dur="500"/>
                                        <p:tgtEl>
                                          <p:spTgt spid="130051">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30051">
                                            <p:txEl>
                                              <p:pRg st="1" end="1"/>
                                            </p:txEl>
                                          </p:spTgt>
                                        </p:tgtEl>
                                        <p:attrNameLst>
                                          <p:attrName>style.visibility</p:attrName>
                                        </p:attrNameLst>
                                      </p:cBhvr>
                                      <p:to>
                                        <p:strVal val="visible"/>
                                      </p:to>
                                    </p:set>
                                    <p:animEffect transition="in" filter="box(out)">
                                      <p:cBhvr>
                                        <p:cTn id="37" dur="500"/>
                                        <p:tgtEl>
                                          <p:spTgt spid="130051">
                                            <p:txEl>
                                              <p:pRg st="1" end="1"/>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30051">
                                            <p:txEl>
                                              <p:pRg st="2" end="2"/>
                                            </p:txEl>
                                          </p:spTgt>
                                        </p:tgtEl>
                                        <p:attrNameLst>
                                          <p:attrName>style.visibility</p:attrName>
                                        </p:attrNameLst>
                                      </p:cBhvr>
                                      <p:to>
                                        <p:strVal val="visible"/>
                                      </p:to>
                                    </p:set>
                                    <p:animEffect transition="in" filter="box(out)">
                                      <p:cBhvr>
                                        <p:cTn id="42" dur="500"/>
                                        <p:tgtEl>
                                          <p:spTgt spid="130051">
                                            <p:txEl>
                                              <p:pRg st="2" end="2"/>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30058"/>
                                        </p:tgtEl>
                                        <p:attrNameLst>
                                          <p:attrName>style.visibility</p:attrName>
                                        </p:attrNameLst>
                                      </p:cBhvr>
                                      <p:to>
                                        <p:strVal val="visible"/>
                                      </p:to>
                                    </p:set>
                                    <p:animEffect transition="in" filter="dissolve">
                                      <p:cBhvr>
                                        <p:cTn id="47" dur="500"/>
                                        <p:tgtEl>
                                          <p:spTgt spid="13005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130052">
                                            <p:txEl>
                                              <p:pRg st="0" end="0"/>
                                            </p:txEl>
                                          </p:spTgt>
                                        </p:tgtEl>
                                        <p:attrNameLst>
                                          <p:attrName>style.visibility</p:attrName>
                                        </p:attrNameLst>
                                      </p:cBhvr>
                                      <p:to>
                                        <p:strVal val="visible"/>
                                      </p:to>
                                    </p:set>
                                    <p:animEffect transition="in" filter="box(out)">
                                      <p:cBhvr>
                                        <p:cTn id="52" dur="500"/>
                                        <p:tgtEl>
                                          <p:spTgt spid="130052">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30052">
                                            <p:txEl>
                                              <p:pRg st="1" end="1"/>
                                            </p:txEl>
                                          </p:spTgt>
                                        </p:tgtEl>
                                        <p:attrNameLst>
                                          <p:attrName>style.visibility</p:attrName>
                                        </p:attrNameLst>
                                      </p:cBhvr>
                                      <p:to>
                                        <p:strVal val="visible"/>
                                      </p:to>
                                    </p:set>
                                    <p:animEffect transition="in" filter="box(out)">
                                      <p:cBhvr>
                                        <p:cTn id="57" dur="500"/>
                                        <p:tgtEl>
                                          <p:spTgt spid="130052">
                                            <p:txEl>
                                              <p:pRg st="1" end="1"/>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130052">
                                            <p:txEl>
                                              <p:pRg st="2" end="2"/>
                                            </p:txEl>
                                          </p:spTgt>
                                        </p:tgtEl>
                                        <p:attrNameLst>
                                          <p:attrName>style.visibility</p:attrName>
                                        </p:attrNameLst>
                                      </p:cBhvr>
                                      <p:to>
                                        <p:strVal val="visible"/>
                                      </p:to>
                                    </p:set>
                                    <p:animEffect transition="in" filter="box(out)">
                                      <p:cBhvr>
                                        <p:cTn id="62" dur="500"/>
                                        <p:tgtEl>
                                          <p:spTgt spid="130052">
                                            <p:txEl>
                                              <p:pRg st="2" end="2"/>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2" name="CAMERA.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005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3006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300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build="p" autoUpdateAnimBg="0"/>
      <p:bldP spid="130052" grpId="0" build="p" autoUpdateAnimBg="0"/>
      <p:bldP spid="130053" grpId="0" build="p" autoUpdateAnimBg="0"/>
      <p:bldP spid="130054" grpId="0" build="p" autoUpdateAnimBg="0"/>
      <p:bldP spid="130055" grpId="0" animBg="1"/>
      <p:bldP spid="130056" grpId="0" animBg="1"/>
      <p:bldP spid="130057" grpId="0" animBg="1"/>
      <p:bldP spid="130058" grpId="0" animBg="1"/>
      <p:bldP spid="130059" grpId="0" animBg="1"/>
      <p:bldP spid="130060" grpId="0" animBg="1"/>
      <p:bldP spid="130061"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76200"/>
            <a:ext cx="8229600" cy="1143000"/>
          </a:xfrm>
        </p:spPr>
        <p:txBody>
          <a:bodyPr/>
          <a:lstStyle/>
          <a:p>
            <a:pPr eaLnBrk="1" hangingPunct="1"/>
            <a:r>
              <a:rPr lang="en-US" smtClean="0"/>
              <a:t>Standing Waves</a:t>
            </a:r>
          </a:p>
        </p:txBody>
      </p:sp>
      <p:sp>
        <p:nvSpPr>
          <p:cNvPr id="61443" name="Rectangle 3"/>
          <p:cNvSpPr>
            <a:spLocks noGrp="1" noChangeArrowheads="1"/>
          </p:cNvSpPr>
          <p:nvPr>
            <p:ph type="body" idx="1"/>
          </p:nvPr>
        </p:nvSpPr>
        <p:spPr>
          <a:xfrm>
            <a:off x="685800" y="1066800"/>
            <a:ext cx="7772400" cy="5562600"/>
          </a:xfrm>
        </p:spPr>
        <p:txBody>
          <a:bodyPr/>
          <a:lstStyle/>
          <a:p>
            <a:pPr eaLnBrk="1" hangingPunct="1">
              <a:lnSpc>
                <a:spcPct val="120000"/>
              </a:lnSpc>
              <a:buClr>
                <a:schemeClr val="bg2"/>
              </a:buClr>
              <a:buFont typeface="Wingdings" pitchFamily="2" charset="2"/>
              <a:buNone/>
            </a:pPr>
            <a:r>
              <a:rPr lang="en-US" sz="3000" smtClean="0"/>
              <a:t>When two sets of waves of equal amplitude and wavelength pass through each other in opposite directions, it is possible to create an interference pattern that looks like a wave that is </a:t>
            </a:r>
          </a:p>
          <a:p>
            <a:pPr eaLnBrk="1" hangingPunct="1">
              <a:lnSpc>
                <a:spcPct val="120000"/>
              </a:lnSpc>
              <a:buClr>
                <a:schemeClr val="bg2"/>
              </a:buClr>
              <a:buFont typeface="Wingdings" pitchFamily="2" charset="2"/>
              <a:buNone/>
            </a:pPr>
            <a:r>
              <a:rPr lang="en-US" sz="3000" smtClean="0"/>
              <a:t>	“standing still.” </a:t>
            </a:r>
          </a:p>
          <a:p>
            <a:pPr eaLnBrk="1" hangingPunct="1">
              <a:lnSpc>
                <a:spcPct val="120000"/>
              </a:lnSpc>
              <a:buClr>
                <a:schemeClr val="bg2"/>
              </a:buClr>
              <a:buFont typeface="Wingdings" pitchFamily="2" charset="2"/>
              <a:buNone/>
            </a:pPr>
            <a:r>
              <a:rPr lang="en-US" sz="3000" smtClean="0"/>
              <a:t> It is a changing interference pattern.</a:t>
            </a:r>
          </a:p>
          <a:p>
            <a:pPr eaLnBrk="1" hangingPunct="1">
              <a:lnSpc>
                <a:spcPct val="120000"/>
              </a:lnSpc>
              <a:buClr>
                <a:schemeClr val="bg2"/>
              </a:buClr>
              <a:buFont typeface="Wingdings" pitchFamily="2" charset="2"/>
              <a:buNone/>
            </a:pPr>
            <a:r>
              <a:rPr lang="en-US" sz="3000" smtClean="0"/>
              <a:t>Today you will create such patterns on a vibrating string.</a:t>
            </a:r>
            <a:endParaRPr lang="en-US" sz="3000" i="1"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p:cTn id="7" dur="1000" fill="hold"/>
                                        <p:tgtEl>
                                          <p:spTgt spid="61442"/>
                                        </p:tgtEl>
                                        <p:attrNameLst>
                                          <p:attrName>ppt_w</p:attrName>
                                        </p:attrNameLst>
                                      </p:cBhvr>
                                      <p:tavLst>
                                        <p:tav tm="0">
                                          <p:val>
                                            <p:fltVal val="0"/>
                                          </p:val>
                                        </p:tav>
                                        <p:tav tm="100000">
                                          <p:val>
                                            <p:strVal val="#ppt_w"/>
                                          </p:val>
                                        </p:tav>
                                      </p:tavLst>
                                    </p:anim>
                                    <p:anim calcmode="lin" valueType="num">
                                      <p:cBhvr>
                                        <p:cTn id="8" dur="1000" fill="hold"/>
                                        <p:tgtEl>
                                          <p:spTgt spid="61442"/>
                                        </p:tgtEl>
                                        <p:attrNameLst>
                                          <p:attrName>ppt_h</p:attrName>
                                        </p:attrNameLst>
                                      </p:cBhvr>
                                      <p:tavLst>
                                        <p:tav tm="0">
                                          <p:val>
                                            <p:fltVal val="0"/>
                                          </p:val>
                                        </p:tav>
                                        <p:tav tm="100000">
                                          <p:val>
                                            <p:strVal val="#ppt_h"/>
                                          </p:val>
                                        </p:tav>
                                      </p:tavLst>
                                    </p:anim>
                                    <p:anim calcmode="lin" valueType="num">
                                      <p:cBhvr>
                                        <p:cTn id="9" dur="1000" fill="hold"/>
                                        <p:tgtEl>
                                          <p:spTgt spid="614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4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61443">
                                            <p:txEl>
                                              <p:pRg st="0" end="0"/>
                                            </p:txEl>
                                          </p:spTgt>
                                        </p:tgtEl>
                                        <p:attrNameLst>
                                          <p:attrName>style.visibility</p:attrName>
                                        </p:attrNameLst>
                                      </p:cBhvr>
                                      <p:to>
                                        <p:strVal val="visible"/>
                                      </p:to>
                                    </p:set>
                                    <p:anim calcmode="lin" valueType="num">
                                      <p:cBhvr>
                                        <p:cTn id="15" dur="1000" fill="hold"/>
                                        <p:tgtEl>
                                          <p:spTgt spid="6144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144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144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61443">
                                            <p:txEl>
                                              <p:pRg st="0" end="0"/>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0" end="0"/>
                                            </p:txEl>
                                          </p:spTgt>
                                        </p:tgtEl>
                                        <p:attrNameLst>
                                          <p:attrName>ppt_c</p:attrName>
                                        </p:attrNameLst>
                                      </p:cBhvr>
                                      <p:to>
                                        <a:schemeClr val="accent2"/>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61443">
                                            <p:txEl>
                                              <p:pRg st="1" end="1"/>
                                            </p:txEl>
                                          </p:spTgt>
                                        </p:tgtEl>
                                        <p:attrNameLst>
                                          <p:attrName>style.visibility</p:attrName>
                                        </p:attrNameLst>
                                      </p:cBhvr>
                                      <p:to>
                                        <p:strVal val="visible"/>
                                      </p:to>
                                    </p:set>
                                    <p:anim calcmode="lin" valueType="num">
                                      <p:cBhvr>
                                        <p:cTn id="23" dur="1000" fill="hold"/>
                                        <p:tgtEl>
                                          <p:spTgt spid="6144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144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144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1443">
                                            <p:txEl>
                                              <p:pRg st="1" end="1"/>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1" end="1"/>
                                            </p:txEl>
                                          </p:spTgt>
                                        </p:tgtEl>
                                        <p:attrNameLst>
                                          <p:attrName>ppt_c</p:attrName>
                                        </p:attrNameLst>
                                      </p:cBhvr>
                                      <p:to>
                                        <a:schemeClr val="accent2"/>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61443">
                                            <p:txEl>
                                              <p:pRg st="2" end="2"/>
                                            </p:txEl>
                                          </p:spTgt>
                                        </p:tgtEl>
                                        <p:attrNameLst>
                                          <p:attrName>style.visibility</p:attrName>
                                        </p:attrNameLst>
                                      </p:cBhvr>
                                      <p:to>
                                        <p:strVal val="visible"/>
                                      </p:to>
                                    </p:set>
                                    <p:anim calcmode="lin" valueType="num">
                                      <p:cBhvr>
                                        <p:cTn id="31" dur="1000" fill="hold"/>
                                        <p:tgtEl>
                                          <p:spTgt spid="61443">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1443">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144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1443">
                                            <p:txEl>
                                              <p:pRg st="2" end="2"/>
                                            </p:txEl>
                                          </p:spTgt>
                                        </p:tgtEl>
                                        <p:attrNameLst>
                                          <p:attrName>ppt_y</p:attrName>
                                        </p:attrNameLst>
                                      </p:cBhvr>
                                      <p:tavLst>
                                        <p:tav tm="0" fmla="#ppt_y+(sin(-2*pi*(1-$))*-#ppt_x+cos(-2*pi*(1-$))*(1-#ppt_y))*(1-$)">
                                          <p:val>
                                            <p:fltVal val="0"/>
                                          </p:val>
                                        </p:tav>
                                        <p:tav tm="100000">
                                          <p:val>
                                            <p:fltVal val="1"/>
                                          </p:val>
                                        </p:tav>
                                      </p:tavLst>
                                    </p:anim>
                                  </p:childTnLst>
                                  <p:subTnLst>
                                    <p:animClr clrSpc="rgb" dir="cw">
                                      <p:cBhvr override="childStyle">
                                        <p:cTn dur="1" fill="hold" display="0" masterRel="nextClick" afterEffect="1"/>
                                        <p:tgtEl>
                                          <p:spTgt spid="61443">
                                            <p:txEl>
                                              <p:pRg st="2" end="2"/>
                                            </p:txEl>
                                          </p:spTgt>
                                        </p:tgtEl>
                                        <p:attrNameLst>
                                          <p:attrName>ppt_c</p:attrName>
                                        </p:attrNameLst>
                                      </p:cBhvr>
                                      <p:to>
                                        <a:schemeClr val="accent2"/>
                                      </p:to>
                                    </p:animClr>
                                  </p:subTnLst>
                                </p:cTn>
                              </p:par>
                            </p:childTnLst>
                          </p:cTn>
                        </p:par>
                      </p:childTnLst>
                    </p:cTn>
                  </p:par>
                  <p:par>
                    <p:cTn id="35" fill="hold" nodeType="clickPar">
                      <p:stCondLst>
                        <p:cond delay="indefinite"/>
                      </p:stCondLst>
                      <p:childTnLst>
                        <p:par>
                          <p:cTn id="36" fill="hold" nodeType="with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61443">
                                            <p:txEl>
                                              <p:pRg st="3" end="3"/>
                                            </p:txEl>
                                          </p:spTgt>
                                        </p:tgtEl>
                                        <p:attrNameLst>
                                          <p:attrName>style.visibility</p:attrName>
                                        </p:attrNameLst>
                                      </p:cBhvr>
                                      <p:to>
                                        <p:strVal val="visible"/>
                                      </p:to>
                                    </p:set>
                                    <p:anim calcmode="lin" valueType="num">
                                      <p:cBhvr>
                                        <p:cTn id="39" dur="1000" fill="hold"/>
                                        <p:tgtEl>
                                          <p:spTgt spid="61443">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1443">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144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144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utoUpdateAnimBg="0"/>
      <p:bldP spid="61443"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Date Placeholder 3"/>
          <p:cNvSpPr>
            <a:spLocks noGrp="1"/>
          </p:cNvSpPr>
          <p:nvPr>
            <p:ph type="dt" sz="quarter" idx="10"/>
          </p:nvPr>
        </p:nvSpPr>
        <p:spPr>
          <a:noFill/>
        </p:spPr>
        <p:txBody>
          <a:bodyPr/>
          <a:lstStyle/>
          <a:p>
            <a:fld id="{CA920924-A8FC-4FC4-837E-2FE639134E28}"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58371"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58372" name="Rectangle 2"/>
          <p:cNvSpPr>
            <a:spLocks noGrp="1" noChangeArrowheads="1"/>
          </p:cNvSpPr>
          <p:nvPr>
            <p:ph type="title"/>
          </p:nvPr>
        </p:nvSpPr>
        <p:spPr/>
        <p:txBody>
          <a:bodyPr/>
          <a:lstStyle/>
          <a:p>
            <a:pPr eaLnBrk="1" hangingPunct="1"/>
            <a:r>
              <a:rPr lang="en-US" smtClean="0"/>
              <a:t>Standing Waves and Phase</a:t>
            </a:r>
          </a:p>
        </p:txBody>
      </p:sp>
      <p:pic>
        <p:nvPicPr>
          <p:cNvPr id="58373" name="Picture 5" descr="19-13Figure_FIG.jpg"/>
          <p:cNvPicPr>
            <a:picLocks noChangeAspect="1" noChangeArrowheads="1"/>
          </p:cNvPicPr>
          <p:nvPr/>
        </p:nvPicPr>
        <p:blipFill>
          <a:blip r:embed="rId3" cstate="print"/>
          <a:srcRect/>
          <a:stretch>
            <a:fillRect/>
          </a:stretch>
        </p:blipFill>
        <p:spPr bwMode="auto">
          <a:xfrm>
            <a:off x="892175" y="1393825"/>
            <a:ext cx="7286625" cy="4773613"/>
          </a:xfrm>
          <a:prstGeom prst="rect">
            <a:avLst/>
          </a:prstGeom>
          <a:noFill/>
          <a:ln w="9525">
            <a:noFill/>
            <a:miter lim="800000"/>
            <a:headEnd/>
            <a:tailEnd/>
          </a:ln>
        </p:spPr>
      </p:pic>
      <p:sp>
        <p:nvSpPr>
          <p:cNvPr id="6" name="TextBox 5"/>
          <p:cNvSpPr txBox="1"/>
          <p:nvPr/>
        </p:nvSpPr>
        <p:spPr>
          <a:xfrm>
            <a:off x="4813300" y="5435600"/>
            <a:ext cx="4178300" cy="1200150"/>
          </a:xfrm>
          <a:prstGeom prst="rect">
            <a:avLst/>
          </a:prstGeom>
          <a:solidFill>
            <a:schemeClr val="bg2">
              <a:lumMod val="20000"/>
              <a:lumOff val="80000"/>
            </a:schemeClr>
          </a:solidFill>
        </p:spPr>
        <p:txBody>
          <a:bodyPr>
            <a:spAutoFit/>
          </a:bodyPr>
          <a:lstStyle/>
          <a:p>
            <a:pPr>
              <a:defRPr/>
            </a:pPr>
            <a:r>
              <a:rPr lang="en-US" sz="2400" dirty="0">
                <a:latin typeface="Arial" charset="0"/>
                <a:cs typeface="Arial" charset="0"/>
              </a:rPr>
              <a:t>Standing waves are another example of constructive and destructive interference.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6943" name="Group 143"/>
          <p:cNvGrpSpPr>
            <a:grpSpLocks/>
          </p:cNvGrpSpPr>
          <p:nvPr/>
        </p:nvGrpSpPr>
        <p:grpSpPr bwMode="auto">
          <a:xfrm>
            <a:off x="2057400" y="2754313"/>
            <a:ext cx="6172200" cy="1587"/>
            <a:chOff x="1821" y="2704"/>
            <a:chExt cx="8832" cy="3579"/>
          </a:xfrm>
        </p:grpSpPr>
        <p:grpSp>
          <p:nvGrpSpPr>
            <p:cNvPr id="57702" name="Group 144"/>
            <p:cNvGrpSpPr>
              <a:grpSpLocks/>
            </p:cNvGrpSpPr>
            <p:nvPr/>
          </p:nvGrpSpPr>
          <p:grpSpPr bwMode="auto">
            <a:xfrm>
              <a:off x="1821" y="2704"/>
              <a:ext cx="2946" cy="1792"/>
              <a:chOff x="1821" y="5772"/>
              <a:chExt cx="2946" cy="1792"/>
            </a:xfrm>
          </p:grpSpPr>
          <p:sp>
            <p:nvSpPr>
              <p:cNvPr id="57709" name="Freeform 14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10" name="Freeform 14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703" name="Group 147"/>
            <p:cNvGrpSpPr>
              <a:grpSpLocks/>
            </p:cNvGrpSpPr>
            <p:nvPr/>
          </p:nvGrpSpPr>
          <p:grpSpPr bwMode="auto">
            <a:xfrm flipV="1">
              <a:off x="4764" y="4491"/>
              <a:ext cx="2946" cy="1792"/>
              <a:chOff x="1821" y="5772"/>
              <a:chExt cx="2946" cy="1792"/>
            </a:xfrm>
          </p:grpSpPr>
          <p:sp>
            <p:nvSpPr>
              <p:cNvPr id="57707" name="Freeform 14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8" name="Freeform 14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704" name="Group 150"/>
            <p:cNvGrpSpPr>
              <a:grpSpLocks/>
            </p:cNvGrpSpPr>
            <p:nvPr/>
          </p:nvGrpSpPr>
          <p:grpSpPr bwMode="auto">
            <a:xfrm>
              <a:off x="7707" y="2704"/>
              <a:ext cx="2946" cy="1792"/>
              <a:chOff x="1821" y="5772"/>
              <a:chExt cx="2946" cy="1792"/>
            </a:xfrm>
          </p:grpSpPr>
          <p:sp>
            <p:nvSpPr>
              <p:cNvPr id="57705" name="Freeform 15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6" name="Freeform 15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13" name="Group 213"/>
          <p:cNvGrpSpPr>
            <a:grpSpLocks/>
          </p:cNvGrpSpPr>
          <p:nvPr/>
        </p:nvGrpSpPr>
        <p:grpSpPr bwMode="auto">
          <a:xfrm>
            <a:off x="2057400" y="2754313"/>
            <a:ext cx="6172200" cy="1587"/>
            <a:chOff x="1821" y="2704"/>
            <a:chExt cx="8832" cy="3579"/>
          </a:xfrm>
        </p:grpSpPr>
        <p:grpSp>
          <p:nvGrpSpPr>
            <p:cNvPr id="57693" name="Group 214"/>
            <p:cNvGrpSpPr>
              <a:grpSpLocks/>
            </p:cNvGrpSpPr>
            <p:nvPr/>
          </p:nvGrpSpPr>
          <p:grpSpPr bwMode="auto">
            <a:xfrm>
              <a:off x="1821" y="2704"/>
              <a:ext cx="2946" cy="1792"/>
              <a:chOff x="1821" y="5772"/>
              <a:chExt cx="2946" cy="1792"/>
            </a:xfrm>
          </p:grpSpPr>
          <p:sp>
            <p:nvSpPr>
              <p:cNvPr id="57700" name="Freeform 2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701" name="Freeform 2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94" name="Group 217"/>
            <p:cNvGrpSpPr>
              <a:grpSpLocks/>
            </p:cNvGrpSpPr>
            <p:nvPr/>
          </p:nvGrpSpPr>
          <p:grpSpPr bwMode="auto">
            <a:xfrm flipV="1">
              <a:off x="4764" y="4491"/>
              <a:ext cx="2946" cy="1792"/>
              <a:chOff x="1821" y="5772"/>
              <a:chExt cx="2946" cy="1792"/>
            </a:xfrm>
          </p:grpSpPr>
          <p:sp>
            <p:nvSpPr>
              <p:cNvPr id="57698" name="Freeform 2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9" name="Freeform 2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95" name="Group 220"/>
            <p:cNvGrpSpPr>
              <a:grpSpLocks/>
            </p:cNvGrpSpPr>
            <p:nvPr/>
          </p:nvGrpSpPr>
          <p:grpSpPr bwMode="auto">
            <a:xfrm>
              <a:off x="7707" y="2704"/>
              <a:ext cx="2946" cy="1792"/>
              <a:chOff x="1821" y="5772"/>
              <a:chExt cx="2946" cy="1792"/>
            </a:xfrm>
          </p:grpSpPr>
          <p:sp>
            <p:nvSpPr>
              <p:cNvPr id="57696" name="Freeform 2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7" name="Freeform 2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83" name="Group 283"/>
          <p:cNvGrpSpPr>
            <a:grpSpLocks/>
          </p:cNvGrpSpPr>
          <p:nvPr/>
        </p:nvGrpSpPr>
        <p:grpSpPr bwMode="auto">
          <a:xfrm>
            <a:off x="2057400" y="2754313"/>
            <a:ext cx="6172200" cy="1587"/>
            <a:chOff x="1821" y="2704"/>
            <a:chExt cx="8832" cy="3579"/>
          </a:xfrm>
        </p:grpSpPr>
        <p:grpSp>
          <p:nvGrpSpPr>
            <p:cNvPr id="57684" name="Group 284"/>
            <p:cNvGrpSpPr>
              <a:grpSpLocks/>
            </p:cNvGrpSpPr>
            <p:nvPr/>
          </p:nvGrpSpPr>
          <p:grpSpPr bwMode="auto">
            <a:xfrm>
              <a:off x="1821" y="2704"/>
              <a:ext cx="2946" cy="1792"/>
              <a:chOff x="1821" y="5772"/>
              <a:chExt cx="2946" cy="1792"/>
            </a:xfrm>
          </p:grpSpPr>
          <p:sp>
            <p:nvSpPr>
              <p:cNvPr id="57691" name="Freeform 28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2" name="Freeform 28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85" name="Group 287"/>
            <p:cNvGrpSpPr>
              <a:grpSpLocks/>
            </p:cNvGrpSpPr>
            <p:nvPr/>
          </p:nvGrpSpPr>
          <p:grpSpPr bwMode="auto">
            <a:xfrm flipV="1">
              <a:off x="4764" y="4491"/>
              <a:ext cx="2946" cy="1792"/>
              <a:chOff x="1821" y="5772"/>
              <a:chExt cx="2946" cy="1792"/>
            </a:xfrm>
          </p:grpSpPr>
          <p:sp>
            <p:nvSpPr>
              <p:cNvPr id="57689" name="Freeform 28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90" name="Freeform 28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86" name="Group 290"/>
            <p:cNvGrpSpPr>
              <a:grpSpLocks/>
            </p:cNvGrpSpPr>
            <p:nvPr/>
          </p:nvGrpSpPr>
          <p:grpSpPr bwMode="auto">
            <a:xfrm>
              <a:off x="7707" y="2704"/>
              <a:ext cx="2946" cy="1792"/>
              <a:chOff x="1821" y="5772"/>
              <a:chExt cx="2946" cy="1792"/>
            </a:xfrm>
          </p:grpSpPr>
          <p:sp>
            <p:nvSpPr>
              <p:cNvPr id="57687" name="Freeform 29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8" name="Freeform 29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02" name="Group 2"/>
          <p:cNvGrpSpPr>
            <a:grpSpLocks/>
          </p:cNvGrpSpPr>
          <p:nvPr/>
        </p:nvGrpSpPr>
        <p:grpSpPr bwMode="auto">
          <a:xfrm>
            <a:off x="2057400" y="1411288"/>
            <a:ext cx="6172200" cy="2667000"/>
            <a:chOff x="1821" y="2704"/>
            <a:chExt cx="8832" cy="3579"/>
          </a:xfrm>
        </p:grpSpPr>
        <p:grpSp>
          <p:nvGrpSpPr>
            <p:cNvPr id="57675" name="Group 3"/>
            <p:cNvGrpSpPr>
              <a:grpSpLocks/>
            </p:cNvGrpSpPr>
            <p:nvPr/>
          </p:nvGrpSpPr>
          <p:grpSpPr bwMode="auto">
            <a:xfrm>
              <a:off x="1821" y="2704"/>
              <a:ext cx="2946" cy="1792"/>
              <a:chOff x="1821" y="5772"/>
              <a:chExt cx="2946" cy="1792"/>
            </a:xfrm>
          </p:grpSpPr>
          <p:sp>
            <p:nvSpPr>
              <p:cNvPr id="57682" name="Freeform 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3" name="Freeform 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76" name="Group 6"/>
            <p:cNvGrpSpPr>
              <a:grpSpLocks/>
            </p:cNvGrpSpPr>
            <p:nvPr/>
          </p:nvGrpSpPr>
          <p:grpSpPr bwMode="auto">
            <a:xfrm flipV="1">
              <a:off x="4764" y="4491"/>
              <a:ext cx="2946" cy="1792"/>
              <a:chOff x="1821" y="5772"/>
              <a:chExt cx="2946" cy="1792"/>
            </a:xfrm>
          </p:grpSpPr>
          <p:sp>
            <p:nvSpPr>
              <p:cNvPr id="57680" name="Freeform 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81" name="Freeform 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77" name="Group 9"/>
            <p:cNvGrpSpPr>
              <a:grpSpLocks/>
            </p:cNvGrpSpPr>
            <p:nvPr/>
          </p:nvGrpSpPr>
          <p:grpSpPr bwMode="auto">
            <a:xfrm>
              <a:off x="7707" y="2704"/>
              <a:ext cx="2946" cy="1792"/>
              <a:chOff x="1821" y="5772"/>
              <a:chExt cx="2946" cy="1792"/>
            </a:xfrm>
          </p:grpSpPr>
          <p:sp>
            <p:nvSpPr>
              <p:cNvPr id="57678" name="Freeform 1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9" name="Freeform 1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12" name="Group 12"/>
          <p:cNvGrpSpPr>
            <a:grpSpLocks/>
          </p:cNvGrpSpPr>
          <p:nvPr/>
        </p:nvGrpSpPr>
        <p:grpSpPr bwMode="auto">
          <a:xfrm>
            <a:off x="2057400" y="1404938"/>
            <a:ext cx="6172200" cy="2667000"/>
            <a:chOff x="1821" y="2704"/>
            <a:chExt cx="8832" cy="3579"/>
          </a:xfrm>
        </p:grpSpPr>
        <p:grpSp>
          <p:nvGrpSpPr>
            <p:cNvPr id="57666" name="Group 13"/>
            <p:cNvGrpSpPr>
              <a:grpSpLocks/>
            </p:cNvGrpSpPr>
            <p:nvPr/>
          </p:nvGrpSpPr>
          <p:grpSpPr bwMode="auto">
            <a:xfrm>
              <a:off x="1821" y="2704"/>
              <a:ext cx="2946" cy="1792"/>
              <a:chOff x="1821" y="5772"/>
              <a:chExt cx="2946" cy="1792"/>
            </a:xfrm>
          </p:grpSpPr>
          <p:sp>
            <p:nvSpPr>
              <p:cNvPr id="57673" name="Freeform 1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4" name="Freeform 1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67" name="Group 16"/>
            <p:cNvGrpSpPr>
              <a:grpSpLocks/>
            </p:cNvGrpSpPr>
            <p:nvPr/>
          </p:nvGrpSpPr>
          <p:grpSpPr bwMode="auto">
            <a:xfrm flipV="1">
              <a:off x="4764" y="4491"/>
              <a:ext cx="2946" cy="1792"/>
              <a:chOff x="1821" y="5772"/>
              <a:chExt cx="2946" cy="1792"/>
            </a:xfrm>
          </p:grpSpPr>
          <p:sp>
            <p:nvSpPr>
              <p:cNvPr id="57671" name="Freeform 1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2" name="Freeform 1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68" name="Group 19"/>
            <p:cNvGrpSpPr>
              <a:grpSpLocks/>
            </p:cNvGrpSpPr>
            <p:nvPr/>
          </p:nvGrpSpPr>
          <p:grpSpPr bwMode="auto">
            <a:xfrm>
              <a:off x="7707" y="2704"/>
              <a:ext cx="2946" cy="1792"/>
              <a:chOff x="1821" y="5772"/>
              <a:chExt cx="2946" cy="1792"/>
            </a:xfrm>
          </p:grpSpPr>
          <p:sp>
            <p:nvSpPr>
              <p:cNvPr id="57669" name="Freeform 2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70" name="Freeform 2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23" name="Group 323"/>
          <p:cNvGrpSpPr>
            <a:grpSpLocks/>
          </p:cNvGrpSpPr>
          <p:nvPr/>
        </p:nvGrpSpPr>
        <p:grpSpPr bwMode="auto">
          <a:xfrm>
            <a:off x="2057400" y="1414463"/>
            <a:ext cx="6172200" cy="2667000"/>
            <a:chOff x="1821" y="2704"/>
            <a:chExt cx="8832" cy="3579"/>
          </a:xfrm>
        </p:grpSpPr>
        <p:grpSp>
          <p:nvGrpSpPr>
            <p:cNvPr id="57657" name="Group 324"/>
            <p:cNvGrpSpPr>
              <a:grpSpLocks/>
            </p:cNvGrpSpPr>
            <p:nvPr/>
          </p:nvGrpSpPr>
          <p:grpSpPr bwMode="auto">
            <a:xfrm>
              <a:off x="1821" y="2704"/>
              <a:ext cx="2946" cy="1792"/>
              <a:chOff x="1821" y="5772"/>
              <a:chExt cx="2946" cy="1792"/>
            </a:xfrm>
          </p:grpSpPr>
          <p:sp>
            <p:nvSpPr>
              <p:cNvPr id="57664" name="Freeform 3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5" name="Freeform 3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8" name="Group 327"/>
            <p:cNvGrpSpPr>
              <a:grpSpLocks/>
            </p:cNvGrpSpPr>
            <p:nvPr/>
          </p:nvGrpSpPr>
          <p:grpSpPr bwMode="auto">
            <a:xfrm flipV="1">
              <a:off x="4764" y="4491"/>
              <a:ext cx="2946" cy="1792"/>
              <a:chOff x="1821" y="5772"/>
              <a:chExt cx="2946" cy="1792"/>
            </a:xfrm>
          </p:grpSpPr>
          <p:sp>
            <p:nvSpPr>
              <p:cNvPr id="57662" name="Freeform 3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3" name="Freeform 3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9" name="Group 330"/>
            <p:cNvGrpSpPr>
              <a:grpSpLocks/>
            </p:cNvGrpSpPr>
            <p:nvPr/>
          </p:nvGrpSpPr>
          <p:grpSpPr bwMode="auto">
            <a:xfrm>
              <a:off x="7707" y="2704"/>
              <a:ext cx="2946" cy="1792"/>
              <a:chOff x="1821" y="5772"/>
              <a:chExt cx="2946" cy="1792"/>
            </a:xfrm>
          </p:grpSpPr>
          <p:sp>
            <p:nvSpPr>
              <p:cNvPr id="57660" name="Freeform 3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61" name="Freeform 3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82" name="Group 82"/>
          <p:cNvGrpSpPr>
            <a:grpSpLocks/>
          </p:cNvGrpSpPr>
          <p:nvPr/>
        </p:nvGrpSpPr>
        <p:grpSpPr bwMode="auto">
          <a:xfrm>
            <a:off x="2057400" y="1752600"/>
            <a:ext cx="6172200" cy="2001838"/>
            <a:chOff x="1821" y="2704"/>
            <a:chExt cx="8832" cy="3579"/>
          </a:xfrm>
        </p:grpSpPr>
        <p:grpSp>
          <p:nvGrpSpPr>
            <p:cNvPr id="57648" name="Group 83"/>
            <p:cNvGrpSpPr>
              <a:grpSpLocks/>
            </p:cNvGrpSpPr>
            <p:nvPr/>
          </p:nvGrpSpPr>
          <p:grpSpPr bwMode="auto">
            <a:xfrm>
              <a:off x="1821" y="2704"/>
              <a:ext cx="2946" cy="1792"/>
              <a:chOff x="1821" y="5772"/>
              <a:chExt cx="2946" cy="1792"/>
            </a:xfrm>
          </p:grpSpPr>
          <p:sp>
            <p:nvSpPr>
              <p:cNvPr id="57655" name="Freeform 8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6" name="Freeform 8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9" name="Group 86"/>
            <p:cNvGrpSpPr>
              <a:grpSpLocks/>
            </p:cNvGrpSpPr>
            <p:nvPr/>
          </p:nvGrpSpPr>
          <p:grpSpPr bwMode="auto">
            <a:xfrm flipV="1">
              <a:off x="4764" y="4491"/>
              <a:ext cx="2946" cy="1792"/>
              <a:chOff x="1821" y="5772"/>
              <a:chExt cx="2946" cy="1792"/>
            </a:xfrm>
          </p:grpSpPr>
          <p:sp>
            <p:nvSpPr>
              <p:cNvPr id="57653" name="Freeform 8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4" name="Freeform 8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50" name="Group 89"/>
            <p:cNvGrpSpPr>
              <a:grpSpLocks/>
            </p:cNvGrpSpPr>
            <p:nvPr/>
          </p:nvGrpSpPr>
          <p:grpSpPr bwMode="auto">
            <a:xfrm>
              <a:off x="7707" y="2704"/>
              <a:ext cx="2946" cy="1792"/>
              <a:chOff x="1821" y="5772"/>
              <a:chExt cx="2946" cy="1792"/>
            </a:xfrm>
          </p:grpSpPr>
          <p:sp>
            <p:nvSpPr>
              <p:cNvPr id="57651" name="Freeform 9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52" name="Freeform 9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73" name="Group 173"/>
          <p:cNvGrpSpPr>
            <a:grpSpLocks/>
          </p:cNvGrpSpPr>
          <p:nvPr/>
        </p:nvGrpSpPr>
        <p:grpSpPr bwMode="auto">
          <a:xfrm>
            <a:off x="2057400" y="1754188"/>
            <a:ext cx="6172200" cy="2001837"/>
            <a:chOff x="1821" y="2704"/>
            <a:chExt cx="8832" cy="3579"/>
          </a:xfrm>
        </p:grpSpPr>
        <p:grpSp>
          <p:nvGrpSpPr>
            <p:cNvPr id="57639" name="Group 174"/>
            <p:cNvGrpSpPr>
              <a:grpSpLocks/>
            </p:cNvGrpSpPr>
            <p:nvPr/>
          </p:nvGrpSpPr>
          <p:grpSpPr bwMode="auto">
            <a:xfrm>
              <a:off x="1821" y="2704"/>
              <a:ext cx="2946" cy="1792"/>
              <a:chOff x="1821" y="5772"/>
              <a:chExt cx="2946" cy="1792"/>
            </a:xfrm>
          </p:grpSpPr>
          <p:sp>
            <p:nvSpPr>
              <p:cNvPr id="57646" name="Freeform 17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7" name="Freeform 17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0" name="Group 177"/>
            <p:cNvGrpSpPr>
              <a:grpSpLocks/>
            </p:cNvGrpSpPr>
            <p:nvPr/>
          </p:nvGrpSpPr>
          <p:grpSpPr bwMode="auto">
            <a:xfrm flipV="1">
              <a:off x="4764" y="4491"/>
              <a:ext cx="2946" cy="1792"/>
              <a:chOff x="1821" y="5772"/>
              <a:chExt cx="2946" cy="1792"/>
            </a:xfrm>
          </p:grpSpPr>
          <p:sp>
            <p:nvSpPr>
              <p:cNvPr id="57644" name="Freeform 17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5" name="Freeform 17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41" name="Group 180"/>
            <p:cNvGrpSpPr>
              <a:grpSpLocks/>
            </p:cNvGrpSpPr>
            <p:nvPr/>
          </p:nvGrpSpPr>
          <p:grpSpPr bwMode="auto">
            <a:xfrm>
              <a:off x="7707" y="2704"/>
              <a:ext cx="2946" cy="1792"/>
              <a:chOff x="1821" y="5772"/>
              <a:chExt cx="2946" cy="1792"/>
            </a:xfrm>
          </p:grpSpPr>
          <p:sp>
            <p:nvSpPr>
              <p:cNvPr id="57642" name="Freeform 18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43" name="Freeform 18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83" name="Group 183"/>
          <p:cNvGrpSpPr>
            <a:grpSpLocks/>
          </p:cNvGrpSpPr>
          <p:nvPr/>
        </p:nvGrpSpPr>
        <p:grpSpPr bwMode="auto">
          <a:xfrm>
            <a:off x="2057400" y="1752600"/>
            <a:ext cx="6172200" cy="2001838"/>
            <a:chOff x="1821" y="2704"/>
            <a:chExt cx="8832" cy="3579"/>
          </a:xfrm>
        </p:grpSpPr>
        <p:grpSp>
          <p:nvGrpSpPr>
            <p:cNvPr id="57630" name="Group 184"/>
            <p:cNvGrpSpPr>
              <a:grpSpLocks/>
            </p:cNvGrpSpPr>
            <p:nvPr/>
          </p:nvGrpSpPr>
          <p:grpSpPr bwMode="auto">
            <a:xfrm>
              <a:off x="1821" y="2704"/>
              <a:ext cx="2946" cy="1792"/>
              <a:chOff x="1821" y="5772"/>
              <a:chExt cx="2946" cy="1792"/>
            </a:xfrm>
          </p:grpSpPr>
          <p:sp>
            <p:nvSpPr>
              <p:cNvPr id="57637" name="Freeform 18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8" name="Freeform 18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31" name="Group 187"/>
            <p:cNvGrpSpPr>
              <a:grpSpLocks/>
            </p:cNvGrpSpPr>
            <p:nvPr/>
          </p:nvGrpSpPr>
          <p:grpSpPr bwMode="auto">
            <a:xfrm flipV="1">
              <a:off x="4764" y="4491"/>
              <a:ext cx="2946" cy="1792"/>
              <a:chOff x="1821" y="5772"/>
              <a:chExt cx="2946" cy="1792"/>
            </a:xfrm>
          </p:grpSpPr>
          <p:sp>
            <p:nvSpPr>
              <p:cNvPr id="57635" name="Freeform 18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6" name="Freeform 18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32" name="Group 190"/>
            <p:cNvGrpSpPr>
              <a:grpSpLocks/>
            </p:cNvGrpSpPr>
            <p:nvPr/>
          </p:nvGrpSpPr>
          <p:grpSpPr bwMode="auto">
            <a:xfrm>
              <a:off x="7707" y="2704"/>
              <a:ext cx="2946" cy="1792"/>
              <a:chOff x="1821" y="5772"/>
              <a:chExt cx="2946" cy="1792"/>
            </a:xfrm>
          </p:grpSpPr>
          <p:sp>
            <p:nvSpPr>
              <p:cNvPr id="57633" name="Freeform 19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34" name="Freeform 19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13" name="Group 313"/>
          <p:cNvGrpSpPr>
            <a:grpSpLocks/>
          </p:cNvGrpSpPr>
          <p:nvPr/>
        </p:nvGrpSpPr>
        <p:grpSpPr bwMode="auto">
          <a:xfrm>
            <a:off x="2057400" y="1752600"/>
            <a:ext cx="6172200" cy="2001838"/>
            <a:chOff x="1821" y="2704"/>
            <a:chExt cx="8832" cy="3579"/>
          </a:xfrm>
        </p:grpSpPr>
        <p:grpSp>
          <p:nvGrpSpPr>
            <p:cNvPr id="57621" name="Group 314"/>
            <p:cNvGrpSpPr>
              <a:grpSpLocks/>
            </p:cNvGrpSpPr>
            <p:nvPr/>
          </p:nvGrpSpPr>
          <p:grpSpPr bwMode="auto">
            <a:xfrm>
              <a:off x="1821" y="2704"/>
              <a:ext cx="2946" cy="1792"/>
              <a:chOff x="1821" y="5772"/>
              <a:chExt cx="2946" cy="1792"/>
            </a:xfrm>
          </p:grpSpPr>
          <p:sp>
            <p:nvSpPr>
              <p:cNvPr id="57628" name="Freeform 3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9" name="Freeform 3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22" name="Group 317"/>
            <p:cNvGrpSpPr>
              <a:grpSpLocks/>
            </p:cNvGrpSpPr>
            <p:nvPr/>
          </p:nvGrpSpPr>
          <p:grpSpPr bwMode="auto">
            <a:xfrm flipV="1">
              <a:off x="4764" y="4491"/>
              <a:ext cx="2946" cy="1792"/>
              <a:chOff x="1821" y="5772"/>
              <a:chExt cx="2946" cy="1792"/>
            </a:xfrm>
          </p:grpSpPr>
          <p:sp>
            <p:nvSpPr>
              <p:cNvPr id="57626" name="Freeform 3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7" name="Freeform 3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23" name="Group 320"/>
            <p:cNvGrpSpPr>
              <a:grpSpLocks/>
            </p:cNvGrpSpPr>
            <p:nvPr/>
          </p:nvGrpSpPr>
          <p:grpSpPr bwMode="auto">
            <a:xfrm>
              <a:off x="7707" y="2704"/>
              <a:ext cx="2946" cy="1792"/>
              <a:chOff x="1821" y="5772"/>
              <a:chExt cx="2946" cy="1792"/>
            </a:xfrm>
          </p:grpSpPr>
          <p:sp>
            <p:nvSpPr>
              <p:cNvPr id="57624" name="Freeform 3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5" name="Freeform 3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72" name="Group 72"/>
          <p:cNvGrpSpPr>
            <a:grpSpLocks/>
          </p:cNvGrpSpPr>
          <p:nvPr/>
        </p:nvGrpSpPr>
        <p:grpSpPr bwMode="auto">
          <a:xfrm>
            <a:off x="2057400" y="2071688"/>
            <a:ext cx="6172200" cy="1335087"/>
            <a:chOff x="1821" y="2704"/>
            <a:chExt cx="8832" cy="3579"/>
          </a:xfrm>
        </p:grpSpPr>
        <p:grpSp>
          <p:nvGrpSpPr>
            <p:cNvPr id="57612" name="Group 73"/>
            <p:cNvGrpSpPr>
              <a:grpSpLocks/>
            </p:cNvGrpSpPr>
            <p:nvPr/>
          </p:nvGrpSpPr>
          <p:grpSpPr bwMode="auto">
            <a:xfrm>
              <a:off x="1821" y="2704"/>
              <a:ext cx="2946" cy="1792"/>
              <a:chOff x="1821" y="5772"/>
              <a:chExt cx="2946" cy="1792"/>
            </a:xfrm>
          </p:grpSpPr>
          <p:sp>
            <p:nvSpPr>
              <p:cNvPr id="57619" name="Freeform 7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20" name="Freeform 7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13" name="Group 76"/>
            <p:cNvGrpSpPr>
              <a:grpSpLocks/>
            </p:cNvGrpSpPr>
            <p:nvPr/>
          </p:nvGrpSpPr>
          <p:grpSpPr bwMode="auto">
            <a:xfrm flipV="1">
              <a:off x="4764" y="4491"/>
              <a:ext cx="2946" cy="1792"/>
              <a:chOff x="1821" y="5772"/>
              <a:chExt cx="2946" cy="1792"/>
            </a:xfrm>
          </p:grpSpPr>
          <p:sp>
            <p:nvSpPr>
              <p:cNvPr id="57617" name="Freeform 7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8" name="Freeform 7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14" name="Group 79"/>
            <p:cNvGrpSpPr>
              <a:grpSpLocks/>
            </p:cNvGrpSpPr>
            <p:nvPr/>
          </p:nvGrpSpPr>
          <p:grpSpPr bwMode="auto">
            <a:xfrm>
              <a:off x="7707" y="2704"/>
              <a:ext cx="2946" cy="1792"/>
              <a:chOff x="1821" y="5772"/>
              <a:chExt cx="2946" cy="1792"/>
            </a:xfrm>
          </p:grpSpPr>
          <p:sp>
            <p:nvSpPr>
              <p:cNvPr id="57615" name="Freeform 8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6" name="Freeform 8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63" name="Group 163"/>
          <p:cNvGrpSpPr>
            <a:grpSpLocks/>
          </p:cNvGrpSpPr>
          <p:nvPr/>
        </p:nvGrpSpPr>
        <p:grpSpPr bwMode="auto">
          <a:xfrm>
            <a:off x="2057400" y="2068513"/>
            <a:ext cx="6172200" cy="1335087"/>
            <a:chOff x="1821" y="2704"/>
            <a:chExt cx="8832" cy="3579"/>
          </a:xfrm>
        </p:grpSpPr>
        <p:grpSp>
          <p:nvGrpSpPr>
            <p:cNvPr id="57603" name="Group 164"/>
            <p:cNvGrpSpPr>
              <a:grpSpLocks/>
            </p:cNvGrpSpPr>
            <p:nvPr/>
          </p:nvGrpSpPr>
          <p:grpSpPr bwMode="auto">
            <a:xfrm>
              <a:off x="1821" y="2704"/>
              <a:ext cx="2946" cy="1792"/>
              <a:chOff x="1821" y="5772"/>
              <a:chExt cx="2946" cy="1792"/>
            </a:xfrm>
          </p:grpSpPr>
          <p:sp>
            <p:nvSpPr>
              <p:cNvPr id="57610" name="Freeform 16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11" name="Freeform 16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04" name="Group 167"/>
            <p:cNvGrpSpPr>
              <a:grpSpLocks/>
            </p:cNvGrpSpPr>
            <p:nvPr/>
          </p:nvGrpSpPr>
          <p:grpSpPr bwMode="auto">
            <a:xfrm flipV="1">
              <a:off x="4764" y="4491"/>
              <a:ext cx="2946" cy="1792"/>
              <a:chOff x="1821" y="5772"/>
              <a:chExt cx="2946" cy="1792"/>
            </a:xfrm>
          </p:grpSpPr>
          <p:sp>
            <p:nvSpPr>
              <p:cNvPr id="57608" name="Freeform 16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9" name="Freeform 16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605" name="Group 170"/>
            <p:cNvGrpSpPr>
              <a:grpSpLocks/>
            </p:cNvGrpSpPr>
            <p:nvPr/>
          </p:nvGrpSpPr>
          <p:grpSpPr bwMode="auto">
            <a:xfrm>
              <a:off x="7707" y="2704"/>
              <a:ext cx="2946" cy="1792"/>
              <a:chOff x="1821" y="5772"/>
              <a:chExt cx="2946" cy="1792"/>
            </a:xfrm>
          </p:grpSpPr>
          <p:sp>
            <p:nvSpPr>
              <p:cNvPr id="57606" name="Freeform 17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7" name="Freeform 17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93" name="Group 193"/>
          <p:cNvGrpSpPr>
            <a:grpSpLocks/>
          </p:cNvGrpSpPr>
          <p:nvPr/>
        </p:nvGrpSpPr>
        <p:grpSpPr bwMode="auto">
          <a:xfrm>
            <a:off x="2057400" y="2068513"/>
            <a:ext cx="6172200" cy="1335087"/>
            <a:chOff x="1821" y="2704"/>
            <a:chExt cx="8832" cy="3579"/>
          </a:xfrm>
        </p:grpSpPr>
        <p:grpSp>
          <p:nvGrpSpPr>
            <p:cNvPr id="57594" name="Group 194"/>
            <p:cNvGrpSpPr>
              <a:grpSpLocks/>
            </p:cNvGrpSpPr>
            <p:nvPr/>
          </p:nvGrpSpPr>
          <p:grpSpPr bwMode="auto">
            <a:xfrm>
              <a:off x="1821" y="2704"/>
              <a:ext cx="2946" cy="1792"/>
              <a:chOff x="1821" y="5772"/>
              <a:chExt cx="2946" cy="1792"/>
            </a:xfrm>
          </p:grpSpPr>
          <p:sp>
            <p:nvSpPr>
              <p:cNvPr id="57601" name="Freeform 19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2" name="Freeform 19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95" name="Group 197"/>
            <p:cNvGrpSpPr>
              <a:grpSpLocks/>
            </p:cNvGrpSpPr>
            <p:nvPr/>
          </p:nvGrpSpPr>
          <p:grpSpPr bwMode="auto">
            <a:xfrm flipV="1">
              <a:off x="4764" y="4491"/>
              <a:ext cx="2946" cy="1792"/>
              <a:chOff x="1821" y="5772"/>
              <a:chExt cx="2946" cy="1792"/>
            </a:xfrm>
          </p:grpSpPr>
          <p:sp>
            <p:nvSpPr>
              <p:cNvPr id="57599" name="Freeform 19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600" name="Freeform 19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96" name="Group 200"/>
            <p:cNvGrpSpPr>
              <a:grpSpLocks/>
            </p:cNvGrpSpPr>
            <p:nvPr/>
          </p:nvGrpSpPr>
          <p:grpSpPr bwMode="auto">
            <a:xfrm>
              <a:off x="7707" y="2704"/>
              <a:ext cx="2946" cy="1792"/>
              <a:chOff x="1821" y="5772"/>
              <a:chExt cx="2946" cy="1792"/>
            </a:xfrm>
          </p:grpSpPr>
          <p:sp>
            <p:nvSpPr>
              <p:cNvPr id="57597" name="Freeform 20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8" name="Freeform 20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103" name="Group 303"/>
          <p:cNvGrpSpPr>
            <a:grpSpLocks/>
          </p:cNvGrpSpPr>
          <p:nvPr/>
        </p:nvGrpSpPr>
        <p:grpSpPr bwMode="auto">
          <a:xfrm>
            <a:off x="2057400" y="2068513"/>
            <a:ext cx="6172200" cy="1335087"/>
            <a:chOff x="1821" y="2704"/>
            <a:chExt cx="8832" cy="3579"/>
          </a:xfrm>
        </p:grpSpPr>
        <p:grpSp>
          <p:nvGrpSpPr>
            <p:cNvPr id="57585" name="Group 304"/>
            <p:cNvGrpSpPr>
              <a:grpSpLocks/>
            </p:cNvGrpSpPr>
            <p:nvPr/>
          </p:nvGrpSpPr>
          <p:grpSpPr bwMode="auto">
            <a:xfrm>
              <a:off x="1821" y="2704"/>
              <a:ext cx="2946" cy="1792"/>
              <a:chOff x="1821" y="5772"/>
              <a:chExt cx="2946" cy="1792"/>
            </a:xfrm>
          </p:grpSpPr>
          <p:sp>
            <p:nvSpPr>
              <p:cNvPr id="57592" name="Freeform 30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3" name="Freeform 30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86" name="Group 307"/>
            <p:cNvGrpSpPr>
              <a:grpSpLocks/>
            </p:cNvGrpSpPr>
            <p:nvPr/>
          </p:nvGrpSpPr>
          <p:grpSpPr bwMode="auto">
            <a:xfrm flipV="1">
              <a:off x="4764" y="4491"/>
              <a:ext cx="2946" cy="1792"/>
              <a:chOff x="1821" y="5772"/>
              <a:chExt cx="2946" cy="1792"/>
            </a:xfrm>
          </p:grpSpPr>
          <p:sp>
            <p:nvSpPr>
              <p:cNvPr id="57590" name="Freeform 30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91" name="Freeform 30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87" name="Group 310"/>
            <p:cNvGrpSpPr>
              <a:grpSpLocks/>
            </p:cNvGrpSpPr>
            <p:nvPr/>
          </p:nvGrpSpPr>
          <p:grpSpPr bwMode="auto">
            <a:xfrm>
              <a:off x="7707" y="2704"/>
              <a:ext cx="2946" cy="1792"/>
              <a:chOff x="1821" y="5772"/>
              <a:chExt cx="2946" cy="1792"/>
            </a:xfrm>
          </p:grpSpPr>
          <p:sp>
            <p:nvSpPr>
              <p:cNvPr id="57588" name="Freeform 3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9" name="Freeform 3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62" name="Group 62"/>
          <p:cNvGrpSpPr>
            <a:grpSpLocks/>
          </p:cNvGrpSpPr>
          <p:nvPr/>
        </p:nvGrpSpPr>
        <p:grpSpPr bwMode="auto">
          <a:xfrm>
            <a:off x="2057400" y="2420938"/>
            <a:ext cx="6172200" cy="666750"/>
            <a:chOff x="1821" y="2704"/>
            <a:chExt cx="8832" cy="3579"/>
          </a:xfrm>
        </p:grpSpPr>
        <p:grpSp>
          <p:nvGrpSpPr>
            <p:cNvPr id="57576" name="Group 63"/>
            <p:cNvGrpSpPr>
              <a:grpSpLocks/>
            </p:cNvGrpSpPr>
            <p:nvPr/>
          </p:nvGrpSpPr>
          <p:grpSpPr bwMode="auto">
            <a:xfrm>
              <a:off x="1821" y="2704"/>
              <a:ext cx="2946" cy="1792"/>
              <a:chOff x="1821" y="5772"/>
              <a:chExt cx="2946" cy="1792"/>
            </a:xfrm>
          </p:grpSpPr>
          <p:sp>
            <p:nvSpPr>
              <p:cNvPr id="57583" name="Freeform 6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4" name="Freeform 6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77" name="Group 66"/>
            <p:cNvGrpSpPr>
              <a:grpSpLocks/>
            </p:cNvGrpSpPr>
            <p:nvPr/>
          </p:nvGrpSpPr>
          <p:grpSpPr bwMode="auto">
            <a:xfrm flipV="1">
              <a:off x="4764" y="4491"/>
              <a:ext cx="2946" cy="1792"/>
              <a:chOff x="1821" y="5772"/>
              <a:chExt cx="2946" cy="1792"/>
            </a:xfrm>
          </p:grpSpPr>
          <p:sp>
            <p:nvSpPr>
              <p:cNvPr id="57581" name="Freeform 6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2" name="Freeform 6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78" name="Group 69"/>
            <p:cNvGrpSpPr>
              <a:grpSpLocks/>
            </p:cNvGrpSpPr>
            <p:nvPr/>
          </p:nvGrpSpPr>
          <p:grpSpPr bwMode="auto">
            <a:xfrm>
              <a:off x="7707" y="2704"/>
              <a:ext cx="2946" cy="1792"/>
              <a:chOff x="1821" y="5772"/>
              <a:chExt cx="2946" cy="1792"/>
            </a:xfrm>
          </p:grpSpPr>
          <p:sp>
            <p:nvSpPr>
              <p:cNvPr id="57579" name="Freeform 7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80" name="Freeform 7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53" name="Group 153"/>
          <p:cNvGrpSpPr>
            <a:grpSpLocks/>
          </p:cNvGrpSpPr>
          <p:nvPr/>
        </p:nvGrpSpPr>
        <p:grpSpPr bwMode="auto">
          <a:xfrm>
            <a:off x="2057400" y="2416175"/>
            <a:ext cx="6172200" cy="666750"/>
            <a:chOff x="1821" y="2704"/>
            <a:chExt cx="8832" cy="3579"/>
          </a:xfrm>
        </p:grpSpPr>
        <p:grpSp>
          <p:nvGrpSpPr>
            <p:cNvPr id="57567" name="Group 154"/>
            <p:cNvGrpSpPr>
              <a:grpSpLocks/>
            </p:cNvGrpSpPr>
            <p:nvPr/>
          </p:nvGrpSpPr>
          <p:grpSpPr bwMode="auto">
            <a:xfrm>
              <a:off x="1821" y="2704"/>
              <a:ext cx="2946" cy="1792"/>
              <a:chOff x="1821" y="5772"/>
              <a:chExt cx="2946" cy="1792"/>
            </a:xfrm>
          </p:grpSpPr>
          <p:sp>
            <p:nvSpPr>
              <p:cNvPr id="57574" name="Freeform 15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5" name="Freeform 15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8" name="Group 157"/>
            <p:cNvGrpSpPr>
              <a:grpSpLocks/>
            </p:cNvGrpSpPr>
            <p:nvPr/>
          </p:nvGrpSpPr>
          <p:grpSpPr bwMode="auto">
            <a:xfrm flipV="1">
              <a:off x="4764" y="4491"/>
              <a:ext cx="2946" cy="1792"/>
              <a:chOff x="1821" y="5772"/>
              <a:chExt cx="2946" cy="1792"/>
            </a:xfrm>
          </p:grpSpPr>
          <p:sp>
            <p:nvSpPr>
              <p:cNvPr id="57572" name="Freeform 15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3" name="Freeform 15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9" name="Group 160"/>
            <p:cNvGrpSpPr>
              <a:grpSpLocks/>
            </p:cNvGrpSpPr>
            <p:nvPr/>
          </p:nvGrpSpPr>
          <p:grpSpPr bwMode="auto">
            <a:xfrm>
              <a:off x="7707" y="2704"/>
              <a:ext cx="2946" cy="1792"/>
              <a:chOff x="1821" y="5772"/>
              <a:chExt cx="2946" cy="1792"/>
            </a:xfrm>
          </p:grpSpPr>
          <p:sp>
            <p:nvSpPr>
              <p:cNvPr id="57570" name="Freeform 16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71" name="Freeform 16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03" name="Group 203"/>
          <p:cNvGrpSpPr>
            <a:grpSpLocks/>
          </p:cNvGrpSpPr>
          <p:nvPr/>
        </p:nvGrpSpPr>
        <p:grpSpPr bwMode="auto">
          <a:xfrm>
            <a:off x="2057400" y="2416175"/>
            <a:ext cx="6172200" cy="666750"/>
            <a:chOff x="1821" y="2704"/>
            <a:chExt cx="8832" cy="3579"/>
          </a:xfrm>
        </p:grpSpPr>
        <p:grpSp>
          <p:nvGrpSpPr>
            <p:cNvPr id="57558" name="Group 204"/>
            <p:cNvGrpSpPr>
              <a:grpSpLocks/>
            </p:cNvGrpSpPr>
            <p:nvPr/>
          </p:nvGrpSpPr>
          <p:grpSpPr bwMode="auto">
            <a:xfrm>
              <a:off x="1821" y="2704"/>
              <a:ext cx="2946" cy="1792"/>
              <a:chOff x="1821" y="5772"/>
              <a:chExt cx="2946" cy="1792"/>
            </a:xfrm>
          </p:grpSpPr>
          <p:sp>
            <p:nvSpPr>
              <p:cNvPr id="57565" name="Freeform 20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6" name="Freeform 20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9" name="Group 207"/>
            <p:cNvGrpSpPr>
              <a:grpSpLocks/>
            </p:cNvGrpSpPr>
            <p:nvPr/>
          </p:nvGrpSpPr>
          <p:grpSpPr bwMode="auto">
            <a:xfrm flipV="1">
              <a:off x="4764" y="4491"/>
              <a:ext cx="2946" cy="1792"/>
              <a:chOff x="1821" y="5772"/>
              <a:chExt cx="2946" cy="1792"/>
            </a:xfrm>
          </p:grpSpPr>
          <p:sp>
            <p:nvSpPr>
              <p:cNvPr id="57563" name="Freeform 20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4" name="Freeform 20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60" name="Group 210"/>
            <p:cNvGrpSpPr>
              <a:grpSpLocks/>
            </p:cNvGrpSpPr>
            <p:nvPr/>
          </p:nvGrpSpPr>
          <p:grpSpPr bwMode="auto">
            <a:xfrm>
              <a:off x="7707" y="2704"/>
              <a:ext cx="2946" cy="1792"/>
              <a:chOff x="1821" y="5772"/>
              <a:chExt cx="2946" cy="1792"/>
            </a:xfrm>
          </p:grpSpPr>
          <p:sp>
            <p:nvSpPr>
              <p:cNvPr id="57561" name="Freeform 21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62" name="Freeform 21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93" name="Group 293"/>
          <p:cNvGrpSpPr>
            <a:grpSpLocks/>
          </p:cNvGrpSpPr>
          <p:nvPr/>
        </p:nvGrpSpPr>
        <p:grpSpPr bwMode="auto">
          <a:xfrm>
            <a:off x="2057400" y="2416175"/>
            <a:ext cx="6172200" cy="666750"/>
            <a:chOff x="1821" y="2704"/>
            <a:chExt cx="8832" cy="3579"/>
          </a:xfrm>
        </p:grpSpPr>
        <p:grpSp>
          <p:nvGrpSpPr>
            <p:cNvPr id="57549" name="Group 294"/>
            <p:cNvGrpSpPr>
              <a:grpSpLocks/>
            </p:cNvGrpSpPr>
            <p:nvPr/>
          </p:nvGrpSpPr>
          <p:grpSpPr bwMode="auto">
            <a:xfrm>
              <a:off x="1821" y="2704"/>
              <a:ext cx="2946" cy="1792"/>
              <a:chOff x="1821" y="5772"/>
              <a:chExt cx="2946" cy="1792"/>
            </a:xfrm>
          </p:grpSpPr>
          <p:sp>
            <p:nvSpPr>
              <p:cNvPr id="57556" name="Freeform 29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7" name="Freeform 29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0" name="Group 297"/>
            <p:cNvGrpSpPr>
              <a:grpSpLocks/>
            </p:cNvGrpSpPr>
            <p:nvPr/>
          </p:nvGrpSpPr>
          <p:grpSpPr bwMode="auto">
            <a:xfrm flipV="1">
              <a:off x="4764" y="4491"/>
              <a:ext cx="2946" cy="1792"/>
              <a:chOff x="1821" y="5772"/>
              <a:chExt cx="2946" cy="1792"/>
            </a:xfrm>
          </p:grpSpPr>
          <p:sp>
            <p:nvSpPr>
              <p:cNvPr id="57554" name="Freeform 29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5" name="Freeform 29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51" name="Group 300"/>
            <p:cNvGrpSpPr>
              <a:grpSpLocks/>
            </p:cNvGrpSpPr>
            <p:nvPr/>
          </p:nvGrpSpPr>
          <p:grpSpPr bwMode="auto">
            <a:xfrm>
              <a:off x="7707" y="2704"/>
              <a:ext cx="2946" cy="1792"/>
              <a:chOff x="1821" y="5772"/>
              <a:chExt cx="2946" cy="1792"/>
            </a:xfrm>
          </p:grpSpPr>
          <p:sp>
            <p:nvSpPr>
              <p:cNvPr id="57552" name="Freeform 30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53" name="Freeform 30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42" name="Group 42"/>
          <p:cNvGrpSpPr>
            <a:grpSpLocks/>
          </p:cNvGrpSpPr>
          <p:nvPr/>
        </p:nvGrpSpPr>
        <p:grpSpPr bwMode="auto">
          <a:xfrm flipV="1">
            <a:off x="2057400" y="2416175"/>
            <a:ext cx="6172200" cy="666750"/>
            <a:chOff x="1821" y="2704"/>
            <a:chExt cx="8832" cy="3579"/>
          </a:xfrm>
        </p:grpSpPr>
        <p:grpSp>
          <p:nvGrpSpPr>
            <p:cNvPr id="57540" name="Group 43"/>
            <p:cNvGrpSpPr>
              <a:grpSpLocks/>
            </p:cNvGrpSpPr>
            <p:nvPr/>
          </p:nvGrpSpPr>
          <p:grpSpPr bwMode="auto">
            <a:xfrm>
              <a:off x="1821" y="2704"/>
              <a:ext cx="2946" cy="1792"/>
              <a:chOff x="1821" y="5772"/>
              <a:chExt cx="2946" cy="1792"/>
            </a:xfrm>
          </p:grpSpPr>
          <p:sp>
            <p:nvSpPr>
              <p:cNvPr id="57547" name="Freeform 4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8" name="Freeform 4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41" name="Group 46"/>
            <p:cNvGrpSpPr>
              <a:grpSpLocks/>
            </p:cNvGrpSpPr>
            <p:nvPr/>
          </p:nvGrpSpPr>
          <p:grpSpPr bwMode="auto">
            <a:xfrm flipV="1">
              <a:off x="4764" y="4491"/>
              <a:ext cx="2946" cy="1792"/>
              <a:chOff x="1821" y="5772"/>
              <a:chExt cx="2946" cy="1792"/>
            </a:xfrm>
          </p:grpSpPr>
          <p:sp>
            <p:nvSpPr>
              <p:cNvPr id="57545" name="Freeform 4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6" name="Freeform 4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42" name="Group 49"/>
            <p:cNvGrpSpPr>
              <a:grpSpLocks/>
            </p:cNvGrpSpPr>
            <p:nvPr/>
          </p:nvGrpSpPr>
          <p:grpSpPr bwMode="auto">
            <a:xfrm>
              <a:off x="7707" y="2704"/>
              <a:ext cx="2946" cy="1792"/>
              <a:chOff x="1821" y="5772"/>
              <a:chExt cx="2946" cy="1792"/>
            </a:xfrm>
          </p:grpSpPr>
          <p:sp>
            <p:nvSpPr>
              <p:cNvPr id="57543" name="Freeform 5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44" name="Freeform 5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33" name="Group 133"/>
          <p:cNvGrpSpPr>
            <a:grpSpLocks/>
          </p:cNvGrpSpPr>
          <p:nvPr/>
        </p:nvGrpSpPr>
        <p:grpSpPr bwMode="auto">
          <a:xfrm flipV="1">
            <a:off x="2057400" y="2416175"/>
            <a:ext cx="6172200" cy="666750"/>
            <a:chOff x="1821" y="2704"/>
            <a:chExt cx="8832" cy="3579"/>
          </a:xfrm>
        </p:grpSpPr>
        <p:grpSp>
          <p:nvGrpSpPr>
            <p:cNvPr id="57531" name="Group 134"/>
            <p:cNvGrpSpPr>
              <a:grpSpLocks/>
            </p:cNvGrpSpPr>
            <p:nvPr/>
          </p:nvGrpSpPr>
          <p:grpSpPr bwMode="auto">
            <a:xfrm>
              <a:off x="1821" y="2704"/>
              <a:ext cx="2946" cy="1792"/>
              <a:chOff x="1821" y="5772"/>
              <a:chExt cx="2946" cy="1792"/>
            </a:xfrm>
          </p:grpSpPr>
          <p:sp>
            <p:nvSpPr>
              <p:cNvPr id="57538" name="Freeform 13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9" name="Freeform 13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32" name="Group 137"/>
            <p:cNvGrpSpPr>
              <a:grpSpLocks/>
            </p:cNvGrpSpPr>
            <p:nvPr/>
          </p:nvGrpSpPr>
          <p:grpSpPr bwMode="auto">
            <a:xfrm flipV="1">
              <a:off x="4764" y="4491"/>
              <a:ext cx="2946" cy="1792"/>
              <a:chOff x="1821" y="5772"/>
              <a:chExt cx="2946" cy="1792"/>
            </a:xfrm>
          </p:grpSpPr>
          <p:sp>
            <p:nvSpPr>
              <p:cNvPr id="57536" name="Freeform 13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7" name="Freeform 13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33" name="Group 140"/>
            <p:cNvGrpSpPr>
              <a:grpSpLocks/>
            </p:cNvGrpSpPr>
            <p:nvPr/>
          </p:nvGrpSpPr>
          <p:grpSpPr bwMode="auto">
            <a:xfrm>
              <a:off x="7707" y="2704"/>
              <a:ext cx="2946" cy="1792"/>
              <a:chOff x="1821" y="5772"/>
              <a:chExt cx="2946" cy="1792"/>
            </a:xfrm>
          </p:grpSpPr>
          <p:sp>
            <p:nvSpPr>
              <p:cNvPr id="57534" name="Freeform 14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5" name="Freeform 14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23" name="Group 223"/>
          <p:cNvGrpSpPr>
            <a:grpSpLocks/>
          </p:cNvGrpSpPr>
          <p:nvPr/>
        </p:nvGrpSpPr>
        <p:grpSpPr bwMode="auto">
          <a:xfrm flipV="1">
            <a:off x="2057400" y="2416175"/>
            <a:ext cx="6172200" cy="666750"/>
            <a:chOff x="1821" y="2704"/>
            <a:chExt cx="8832" cy="3579"/>
          </a:xfrm>
        </p:grpSpPr>
        <p:grpSp>
          <p:nvGrpSpPr>
            <p:cNvPr id="57522" name="Group 224"/>
            <p:cNvGrpSpPr>
              <a:grpSpLocks/>
            </p:cNvGrpSpPr>
            <p:nvPr/>
          </p:nvGrpSpPr>
          <p:grpSpPr bwMode="auto">
            <a:xfrm>
              <a:off x="1821" y="2704"/>
              <a:ext cx="2946" cy="1792"/>
              <a:chOff x="1821" y="5772"/>
              <a:chExt cx="2946" cy="1792"/>
            </a:xfrm>
          </p:grpSpPr>
          <p:sp>
            <p:nvSpPr>
              <p:cNvPr id="57529" name="Freeform 2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30" name="Freeform 2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23" name="Group 227"/>
            <p:cNvGrpSpPr>
              <a:grpSpLocks/>
            </p:cNvGrpSpPr>
            <p:nvPr/>
          </p:nvGrpSpPr>
          <p:grpSpPr bwMode="auto">
            <a:xfrm flipV="1">
              <a:off x="4764" y="4491"/>
              <a:ext cx="2946" cy="1792"/>
              <a:chOff x="1821" y="5772"/>
              <a:chExt cx="2946" cy="1792"/>
            </a:xfrm>
          </p:grpSpPr>
          <p:sp>
            <p:nvSpPr>
              <p:cNvPr id="57527" name="Freeform 2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8" name="Freeform 2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24" name="Group 230"/>
            <p:cNvGrpSpPr>
              <a:grpSpLocks/>
            </p:cNvGrpSpPr>
            <p:nvPr/>
          </p:nvGrpSpPr>
          <p:grpSpPr bwMode="auto">
            <a:xfrm>
              <a:off x="7707" y="2704"/>
              <a:ext cx="2946" cy="1792"/>
              <a:chOff x="1821" y="5772"/>
              <a:chExt cx="2946" cy="1792"/>
            </a:xfrm>
          </p:grpSpPr>
          <p:sp>
            <p:nvSpPr>
              <p:cNvPr id="57525" name="Freeform 2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6" name="Freeform 2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73" name="Group 273"/>
          <p:cNvGrpSpPr>
            <a:grpSpLocks/>
          </p:cNvGrpSpPr>
          <p:nvPr/>
        </p:nvGrpSpPr>
        <p:grpSpPr bwMode="auto">
          <a:xfrm flipV="1">
            <a:off x="2057400" y="2416175"/>
            <a:ext cx="6172200" cy="666750"/>
            <a:chOff x="1821" y="2704"/>
            <a:chExt cx="8832" cy="3579"/>
          </a:xfrm>
        </p:grpSpPr>
        <p:grpSp>
          <p:nvGrpSpPr>
            <p:cNvPr id="57513" name="Group 274"/>
            <p:cNvGrpSpPr>
              <a:grpSpLocks/>
            </p:cNvGrpSpPr>
            <p:nvPr/>
          </p:nvGrpSpPr>
          <p:grpSpPr bwMode="auto">
            <a:xfrm>
              <a:off x="1821" y="2704"/>
              <a:ext cx="2946" cy="1792"/>
              <a:chOff x="1821" y="5772"/>
              <a:chExt cx="2946" cy="1792"/>
            </a:xfrm>
          </p:grpSpPr>
          <p:sp>
            <p:nvSpPr>
              <p:cNvPr id="57520" name="Freeform 27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21" name="Freeform 27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14" name="Group 277"/>
            <p:cNvGrpSpPr>
              <a:grpSpLocks/>
            </p:cNvGrpSpPr>
            <p:nvPr/>
          </p:nvGrpSpPr>
          <p:grpSpPr bwMode="auto">
            <a:xfrm flipV="1">
              <a:off x="4764" y="4491"/>
              <a:ext cx="2946" cy="1792"/>
              <a:chOff x="1821" y="5772"/>
              <a:chExt cx="2946" cy="1792"/>
            </a:xfrm>
          </p:grpSpPr>
          <p:sp>
            <p:nvSpPr>
              <p:cNvPr id="57518" name="Freeform 27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9" name="Freeform 27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15" name="Group 280"/>
            <p:cNvGrpSpPr>
              <a:grpSpLocks/>
            </p:cNvGrpSpPr>
            <p:nvPr/>
          </p:nvGrpSpPr>
          <p:grpSpPr bwMode="auto">
            <a:xfrm>
              <a:off x="7707" y="2704"/>
              <a:ext cx="2946" cy="1792"/>
              <a:chOff x="1821" y="5772"/>
              <a:chExt cx="2946" cy="1792"/>
            </a:xfrm>
          </p:grpSpPr>
          <p:sp>
            <p:nvSpPr>
              <p:cNvPr id="57516" name="Freeform 28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7" name="Freeform 28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02" name="Group 102"/>
          <p:cNvGrpSpPr>
            <a:grpSpLocks/>
          </p:cNvGrpSpPr>
          <p:nvPr/>
        </p:nvGrpSpPr>
        <p:grpSpPr bwMode="auto">
          <a:xfrm flipV="1">
            <a:off x="2057400" y="2068513"/>
            <a:ext cx="6172200" cy="1335087"/>
            <a:chOff x="1821" y="2704"/>
            <a:chExt cx="8832" cy="3579"/>
          </a:xfrm>
        </p:grpSpPr>
        <p:grpSp>
          <p:nvGrpSpPr>
            <p:cNvPr id="57504" name="Group 103"/>
            <p:cNvGrpSpPr>
              <a:grpSpLocks/>
            </p:cNvGrpSpPr>
            <p:nvPr/>
          </p:nvGrpSpPr>
          <p:grpSpPr bwMode="auto">
            <a:xfrm>
              <a:off x="1821" y="2704"/>
              <a:ext cx="2946" cy="1792"/>
              <a:chOff x="1821" y="5772"/>
              <a:chExt cx="2946" cy="1792"/>
            </a:xfrm>
          </p:grpSpPr>
          <p:sp>
            <p:nvSpPr>
              <p:cNvPr id="57511" name="Freeform 10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2" name="Freeform 10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05" name="Group 106"/>
            <p:cNvGrpSpPr>
              <a:grpSpLocks/>
            </p:cNvGrpSpPr>
            <p:nvPr/>
          </p:nvGrpSpPr>
          <p:grpSpPr bwMode="auto">
            <a:xfrm flipV="1">
              <a:off x="4764" y="4491"/>
              <a:ext cx="2946" cy="1792"/>
              <a:chOff x="1821" y="5772"/>
              <a:chExt cx="2946" cy="1792"/>
            </a:xfrm>
          </p:grpSpPr>
          <p:sp>
            <p:nvSpPr>
              <p:cNvPr id="57509" name="Freeform 10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10" name="Freeform 10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506" name="Group 109"/>
            <p:cNvGrpSpPr>
              <a:grpSpLocks/>
            </p:cNvGrpSpPr>
            <p:nvPr/>
          </p:nvGrpSpPr>
          <p:grpSpPr bwMode="auto">
            <a:xfrm>
              <a:off x="7707" y="2704"/>
              <a:ext cx="2946" cy="1792"/>
              <a:chOff x="1821" y="5772"/>
              <a:chExt cx="2946" cy="1792"/>
            </a:xfrm>
          </p:grpSpPr>
          <p:sp>
            <p:nvSpPr>
              <p:cNvPr id="57507" name="Freeform 11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8" name="Freeform 11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23" name="Group 123"/>
          <p:cNvGrpSpPr>
            <a:grpSpLocks/>
          </p:cNvGrpSpPr>
          <p:nvPr/>
        </p:nvGrpSpPr>
        <p:grpSpPr bwMode="auto">
          <a:xfrm flipV="1">
            <a:off x="2057400" y="2068513"/>
            <a:ext cx="6172200" cy="1335087"/>
            <a:chOff x="1821" y="2704"/>
            <a:chExt cx="8832" cy="3579"/>
          </a:xfrm>
        </p:grpSpPr>
        <p:grpSp>
          <p:nvGrpSpPr>
            <p:cNvPr id="57495" name="Group 124"/>
            <p:cNvGrpSpPr>
              <a:grpSpLocks/>
            </p:cNvGrpSpPr>
            <p:nvPr/>
          </p:nvGrpSpPr>
          <p:grpSpPr bwMode="auto">
            <a:xfrm>
              <a:off x="1821" y="2704"/>
              <a:ext cx="2946" cy="1792"/>
              <a:chOff x="1821" y="5772"/>
              <a:chExt cx="2946" cy="1792"/>
            </a:xfrm>
          </p:grpSpPr>
          <p:sp>
            <p:nvSpPr>
              <p:cNvPr id="57502" name="Freeform 12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3" name="Freeform 12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96" name="Group 127"/>
            <p:cNvGrpSpPr>
              <a:grpSpLocks/>
            </p:cNvGrpSpPr>
            <p:nvPr/>
          </p:nvGrpSpPr>
          <p:grpSpPr bwMode="auto">
            <a:xfrm flipV="1">
              <a:off x="4764" y="4491"/>
              <a:ext cx="2946" cy="1792"/>
              <a:chOff x="1821" y="5772"/>
              <a:chExt cx="2946" cy="1792"/>
            </a:xfrm>
          </p:grpSpPr>
          <p:sp>
            <p:nvSpPr>
              <p:cNvPr id="57500" name="Freeform 12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501" name="Freeform 12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97" name="Group 130"/>
            <p:cNvGrpSpPr>
              <a:grpSpLocks/>
            </p:cNvGrpSpPr>
            <p:nvPr/>
          </p:nvGrpSpPr>
          <p:grpSpPr bwMode="auto">
            <a:xfrm>
              <a:off x="7707" y="2704"/>
              <a:ext cx="2946" cy="1792"/>
              <a:chOff x="1821" y="5772"/>
              <a:chExt cx="2946" cy="1792"/>
            </a:xfrm>
          </p:grpSpPr>
          <p:sp>
            <p:nvSpPr>
              <p:cNvPr id="57498" name="Freeform 13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9" name="Freeform 13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33" name="Group 233"/>
          <p:cNvGrpSpPr>
            <a:grpSpLocks/>
          </p:cNvGrpSpPr>
          <p:nvPr/>
        </p:nvGrpSpPr>
        <p:grpSpPr bwMode="auto">
          <a:xfrm flipV="1">
            <a:off x="2057400" y="2068513"/>
            <a:ext cx="6172200" cy="1335087"/>
            <a:chOff x="1821" y="2704"/>
            <a:chExt cx="8832" cy="3579"/>
          </a:xfrm>
        </p:grpSpPr>
        <p:grpSp>
          <p:nvGrpSpPr>
            <p:cNvPr id="57486" name="Group 234"/>
            <p:cNvGrpSpPr>
              <a:grpSpLocks/>
            </p:cNvGrpSpPr>
            <p:nvPr/>
          </p:nvGrpSpPr>
          <p:grpSpPr bwMode="auto">
            <a:xfrm>
              <a:off x="1821" y="2704"/>
              <a:ext cx="2946" cy="1792"/>
              <a:chOff x="1821" y="5772"/>
              <a:chExt cx="2946" cy="1792"/>
            </a:xfrm>
          </p:grpSpPr>
          <p:sp>
            <p:nvSpPr>
              <p:cNvPr id="57493" name="Freeform 23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4" name="Freeform 23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87" name="Group 237"/>
            <p:cNvGrpSpPr>
              <a:grpSpLocks/>
            </p:cNvGrpSpPr>
            <p:nvPr/>
          </p:nvGrpSpPr>
          <p:grpSpPr bwMode="auto">
            <a:xfrm flipV="1">
              <a:off x="4764" y="4491"/>
              <a:ext cx="2946" cy="1792"/>
              <a:chOff x="1821" y="5772"/>
              <a:chExt cx="2946" cy="1792"/>
            </a:xfrm>
          </p:grpSpPr>
          <p:sp>
            <p:nvSpPr>
              <p:cNvPr id="57491" name="Freeform 23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2" name="Freeform 23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88" name="Group 240"/>
            <p:cNvGrpSpPr>
              <a:grpSpLocks/>
            </p:cNvGrpSpPr>
            <p:nvPr/>
          </p:nvGrpSpPr>
          <p:grpSpPr bwMode="auto">
            <a:xfrm>
              <a:off x="7707" y="2704"/>
              <a:ext cx="2946" cy="1792"/>
              <a:chOff x="1821" y="5772"/>
              <a:chExt cx="2946" cy="1792"/>
            </a:xfrm>
          </p:grpSpPr>
          <p:sp>
            <p:nvSpPr>
              <p:cNvPr id="57489" name="Freeform 24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90" name="Freeform 24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63" name="Group 263"/>
          <p:cNvGrpSpPr>
            <a:grpSpLocks/>
          </p:cNvGrpSpPr>
          <p:nvPr/>
        </p:nvGrpSpPr>
        <p:grpSpPr bwMode="auto">
          <a:xfrm flipV="1">
            <a:off x="2057400" y="2068513"/>
            <a:ext cx="6172200" cy="1335087"/>
            <a:chOff x="1821" y="2704"/>
            <a:chExt cx="8832" cy="3579"/>
          </a:xfrm>
        </p:grpSpPr>
        <p:grpSp>
          <p:nvGrpSpPr>
            <p:cNvPr id="57477" name="Group 264"/>
            <p:cNvGrpSpPr>
              <a:grpSpLocks/>
            </p:cNvGrpSpPr>
            <p:nvPr/>
          </p:nvGrpSpPr>
          <p:grpSpPr bwMode="auto">
            <a:xfrm>
              <a:off x="1821" y="2704"/>
              <a:ext cx="2946" cy="1792"/>
              <a:chOff x="1821" y="5772"/>
              <a:chExt cx="2946" cy="1792"/>
            </a:xfrm>
          </p:grpSpPr>
          <p:sp>
            <p:nvSpPr>
              <p:cNvPr id="57484" name="Freeform 26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5" name="Freeform 26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8" name="Group 267"/>
            <p:cNvGrpSpPr>
              <a:grpSpLocks/>
            </p:cNvGrpSpPr>
            <p:nvPr/>
          </p:nvGrpSpPr>
          <p:grpSpPr bwMode="auto">
            <a:xfrm flipV="1">
              <a:off x="4764" y="4491"/>
              <a:ext cx="2946" cy="1792"/>
              <a:chOff x="1821" y="5772"/>
              <a:chExt cx="2946" cy="1792"/>
            </a:xfrm>
          </p:grpSpPr>
          <p:sp>
            <p:nvSpPr>
              <p:cNvPr id="57482" name="Freeform 26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3" name="Freeform 26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9" name="Group 270"/>
            <p:cNvGrpSpPr>
              <a:grpSpLocks/>
            </p:cNvGrpSpPr>
            <p:nvPr/>
          </p:nvGrpSpPr>
          <p:grpSpPr bwMode="auto">
            <a:xfrm>
              <a:off x="7707" y="2704"/>
              <a:ext cx="2946" cy="1792"/>
              <a:chOff x="1821" y="5772"/>
              <a:chExt cx="2946" cy="1792"/>
            </a:xfrm>
          </p:grpSpPr>
          <p:sp>
            <p:nvSpPr>
              <p:cNvPr id="57480" name="Freeform 27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81" name="Freeform 27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92" name="Group 92"/>
          <p:cNvGrpSpPr>
            <a:grpSpLocks/>
          </p:cNvGrpSpPr>
          <p:nvPr/>
        </p:nvGrpSpPr>
        <p:grpSpPr bwMode="auto">
          <a:xfrm flipV="1">
            <a:off x="2057400" y="1741488"/>
            <a:ext cx="6172200" cy="2001837"/>
            <a:chOff x="1821" y="2704"/>
            <a:chExt cx="8832" cy="3579"/>
          </a:xfrm>
        </p:grpSpPr>
        <p:grpSp>
          <p:nvGrpSpPr>
            <p:cNvPr id="57468" name="Group 93"/>
            <p:cNvGrpSpPr>
              <a:grpSpLocks/>
            </p:cNvGrpSpPr>
            <p:nvPr/>
          </p:nvGrpSpPr>
          <p:grpSpPr bwMode="auto">
            <a:xfrm>
              <a:off x="1821" y="2704"/>
              <a:ext cx="2946" cy="1792"/>
              <a:chOff x="1821" y="5772"/>
              <a:chExt cx="2946" cy="1792"/>
            </a:xfrm>
          </p:grpSpPr>
          <p:sp>
            <p:nvSpPr>
              <p:cNvPr id="57475" name="Freeform 9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6" name="Freeform 9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9" name="Group 96"/>
            <p:cNvGrpSpPr>
              <a:grpSpLocks/>
            </p:cNvGrpSpPr>
            <p:nvPr/>
          </p:nvGrpSpPr>
          <p:grpSpPr bwMode="auto">
            <a:xfrm flipV="1">
              <a:off x="4764" y="4491"/>
              <a:ext cx="2946" cy="1792"/>
              <a:chOff x="1821" y="5772"/>
              <a:chExt cx="2946" cy="1792"/>
            </a:xfrm>
          </p:grpSpPr>
          <p:sp>
            <p:nvSpPr>
              <p:cNvPr id="57473" name="Freeform 9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4" name="Freeform 9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70" name="Group 99"/>
            <p:cNvGrpSpPr>
              <a:grpSpLocks/>
            </p:cNvGrpSpPr>
            <p:nvPr/>
          </p:nvGrpSpPr>
          <p:grpSpPr bwMode="auto">
            <a:xfrm>
              <a:off x="7707" y="2704"/>
              <a:ext cx="2946" cy="1792"/>
              <a:chOff x="1821" y="5772"/>
              <a:chExt cx="2946" cy="1792"/>
            </a:xfrm>
          </p:grpSpPr>
          <p:sp>
            <p:nvSpPr>
              <p:cNvPr id="57471" name="Freeform 10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72" name="Freeform 10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913" name="Group 113"/>
          <p:cNvGrpSpPr>
            <a:grpSpLocks/>
          </p:cNvGrpSpPr>
          <p:nvPr/>
        </p:nvGrpSpPr>
        <p:grpSpPr bwMode="auto">
          <a:xfrm flipV="1">
            <a:off x="2057400" y="1741488"/>
            <a:ext cx="6172200" cy="2001837"/>
            <a:chOff x="1821" y="2704"/>
            <a:chExt cx="8832" cy="3579"/>
          </a:xfrm>
        </p:grpSpPr>
        <p:grpSp>
          <p:nvGrpSpPr>
            <p:cNvPr id="57459" name="Group 114"/>
            <p:cNvGrpSpPr>
              <a:grpSpLocks/>
            </p:cNvGrpSpPr>
            <p:nvPr/>
          </p:nvGrpSpPr>
          <p:grpSpPr bwMode="auto">
            <a:xfrm>
              <a:off x="1821" y="2704"/>
              <a:ext cx="2946" cy="1792"/>
              <a:chOff x="1821" y="5772"/>
              <a:chExt cx="2946" cy="1792"/>
            </a:xfrm>
          </p:grpSpPr>
          <p:sp>
            <p:nvSpPr>
              <p:cNvPr id="57466" name="Freeform 11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7" name="Freeform 11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0" name="Group 117"/>
            <p:cNvGrpSpPr>
              <a:grpSpLocks/>
            </p:cNvGrpSpPr>
            <p:nvPr/>
          </p:nvGrpSpPr>
          <p:grpSpPr bwMode="auto">
            <a:xfrm flipV="1">
              <a:off x="4764" y="4491"/>
              <a:ext cx="2946" cy="1792"/>
              <a:chOff x="1821" y="5772"/>
              <a:chExt cx="2946" cy="1792"/>
            </a:xfrm>
          </p:grpSpPr>
          <p:sp>
            <p:nvSpPr>
              <p:cNvPr id="57464" name="Freeform 11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5" name="Freeform 11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61" name="Group 120"/>
            <p:cNvGrpSpPr>
              <a:grpSpLocks/>
            </p:cNvGrpSpPr>
            <p:nvPr/>
          </p:nvGrpSpPr>
          <p:grpSpPr bwMode="auto">
            <a:xfrm>
              <a:off x="7707" y="2704"/>
              <a:ext cx="2946" cy="1792"/>
              <a:chOff x="1821" y="5772"/>
              <a:chExt cx="2946" cy="1792"/>
            </a:xfrm>
          </p:grpSpPr>
          <p:sp>
            <p:nvSpPr>
              <p:cNvPr id="57462" name="Freeform 12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63" name="Freeform 12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43" name="Group 243"/>
          <p:cNvGrpSpPr>
            <a:grpSpLocks/>
          </p:cNvGrpSpPr>
          <p:nvPr/>
        </p:nvGrpSpPr>
        <p:grpSpPr bwMode="auto">
          <a:xfrm flipV="1">
            <a:off x="2057400" y="1741488"/>
            <a:ext cx="6172200" cy="2001837"/>
            <a:chOff x="1821" y="2704"/>
            <a:chExt cx="8832" cy="3579"/>
          </a:xfrm>
        </p:grpSpPr>
        <p:grpSp>
          <p:nvGrpSpPr>
            <p:cNvPr id="57450" name="Group 244"/>
            <p:cNvGrpSpPr>
              <a:grpSpLocks/>
            </p:cNvGrpSpPr>
            <p:nvPr/>
          </p:nvGrpSpPr>
          <p:grpSpPr bwMode="auto">
            <a:xfrm>
              <a:off x="1821" y="2704"/>
              <a:ext cx="2946" cy="1792"/>
              <a:chOff x="1821" y="5772"/>
              <a:chExt cx="2946" cy="1792"/>
            </a:xfrm>
          </p:grpSpPr>
          <p:sp>
            <p:nvSpPr>
              <p:cNvPr id="57457" name="Freeform 24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8" name="Freeform 24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51" name="Group 247"/>
            <p:cNvGrpSpPr>
              <a:grpSpLocks/>
            </p:cNvGrpSpPr>
            <p:nvPr/>
          </p:nvGrpSpPr>
          <p:grpSpPr bwMode="auto">
            <a:xfrm flipV="1">
              <a:off x="4764" y="4491"/>
              <a:ext cx="2946" cy="1792"/>
              <a:chOff x="1821" y="5772"/>
              <a:chExt cx="2946" cy="1792"/>
            </a:xfrm>
          </p:grpSpPr>
          <p:sp>
            <p:nvSpPr>
              <p:cNvPr id="57455" name="Freeform 24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6" name="Freeform 24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52" name="Group 250"/>
            <p:cNvGrpSpPr>
              <a:grpSpLocks/>
            </p:cNvGrpSpPr>
            <p:nvPr/>
          </p:nvGrpSpPr>
          <p:grpSpPr bwMode="auto">
            <a:xfrm>
              <a:off x="7707" y="2704"/>
              <a:ext cx="2946" cy="1792"/>
              <a:chOff x="1821" y="5772"/>
              <a:chExt cx="2946" cy="1792"/>
            </a:xfrm>
          </p:grpSpPr>
          <p:sp>
            <p:nvSpPr>
              <p:cNvPr id="57453" name="Freeform 25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54" name="Freeform 25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7053" name="Group 253"/>
          <p:cNvGrpSpPr>
            <a:grpSpLocks/>
          </p:cNvGrpSpPr>
          <p:nvPr/>
        </p:nvGrpSpPr>
        <p:grpSpPr bwMode="auto">
          <a:xfrm flipV="1">
            <a:off x="2057400" y="1741488"/>
            <a:ext cx="6172200" cy="2001837"/>
            <a:chOff x="1821" y="2704"/>
            <a:chExt cx="8832" cy="3579"/>
          </a:xfrm>
        </p:grpSpPr>
        <p:grpSp>
          <p:nvGrpSpPr>
            <p:cNvPr id="57441" name="Group 254"/>
            <p:cNvGrpSpPr>
              <a:grpSpLocks/>
            </p:cNvGrpSpPr>
            <p:nvPr/>
          </p:nvGrpSpPr>
          <p:grpSpPr bwMode="auto">
            <a:xfrm>
              <a:off x="1821" y="2704"/>
              <a:ext cx="2946" cy="1792"/>
              <a:chOff x="1821" y="5772"/>
              <a:chExt cx="2946" cy="1792"/>
            </a:xfrm>
          </p:grpSpPr>
          <p:sp>
            <p:nvSpPr>
              <p:cNvPr id="57448" name="Freeform 255"/>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9" name="Freeform 256"/>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42" name="Group 257"/>
            <p:cNvGrpSpPr>
              <a:grpSpLocks/>
            </p:cNvGrpSpPr>
            <p:nvPr/>
          </p:nvGrpSpPr>
          <p:grpSpPr bwMode="auto">
            <a:xfrm flipV="1">
              <a:off x="4764" y="4491"/>
              <a:ext cx="2946" cy="1792"/>
              <a:chOff x="1821" y="5772"/>
              <a:chExt cx="2946" cy="1792"/>
            </a:xfrm>
          </p:grpSpPr>
          <p:sp>
            <p:nvSpPr>
              <p:cNvPr id="57446" name="Freeform 258"/>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7" name="Freeform 259"/>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43" name="Group 260"/>
            <p:cNvGrpSpPr>
              <a:grpSpLocks/>
            </p:cNvGrpSpPr>
            <p:nvPr/>
          </p:nvGrpSpPr>
          <p:grpSpPr bwMode="auto">
            <a:xfrm>
              <a:off x="7707" y="2704"/>
              <a:ext cx="2946" cy="1792"/>
              <a:chOff x="1821" y="5772"/>
              <a:chExt cx="2946" cy="1792"/>
            </a:xfrm>
          </p:grpSpPr>
          <p:sp>
            <p:nvSpPr>
              <p:cNvPr id="57444" name="Freeform 261"/>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5" name="Freeform 262"/>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22" name="Group 22"/>
          <p:cNvGrpSpPr>
            <a:grpSpLocks/>
          </p:cNvGrpSpPr>
          <p:nvPr/>
        </p:nvGrpSpPr>
        <p:grpSpPr bwMode="auto">
          <a:xfrm flipV="1">
            <a:off x="2057400" y="1404938"/>
            <a:ext cx="6172200" cy="2667000"/>
            <a:chOff x="1821" y="2704"/>
            <a:chExt cx="8832" cy="3579"/>
          </a:xfrm>
        </p:grpSpPr>
        <p:grpSp>
          <p:nvGrpSpPr>
            <p:cNvPr id="57432" name="Group 23"/>
            <p:cNvGrpSpPr>
              <a:grpSpLocks/>
            </p:cNvGrpSpPr>
            <p:nvPr/>
          </p:nvGrpSpPr>
          <p:grpSpPr bwMode="auto">
            <a:xfrm>
              <a:off x="1821" y="2704"/>
              <a:ext cx="2946" cy="1792"/>
              <a:chOff x="1821" y="5772"/>
              <a:chExt cx="2946" cy="1792"/>
            </a:xfrm>
          </p:grpSpPr>
          <p:sp>
            <p:nvSpPr>
              <p:cNvPr id="57439" name="Freeform 2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40" name="Freeform 2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33" name="Group 26"/>
            <p:cNvGrpSpPr>
              <a:grpSpLocks/>
            </p:cNvGrpSpPr>
            <p:nvPr/>
          </p:nvGrpSpPr>
          <p:grpSpPr bwMode="auto">
            <a:xfrm flipV="1">
              <a:off x="4764" y="4491"/>
              <a:ext cx="2946" cy="1792"/>
              <a:chOff x="1821" y="5772"/>
              <a:chExt cx="2946" cy="1792"/>
            </a:xfrm>
          </p:grpSpPr>
          <p:sp>
            <p:nvSpPr>
              <p:cNvPr id="57437" name="Freeform 2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8" name="Freeform 2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34" name="Group 29"/>
            <p:cNvGrpSpPr>
              <a:grpSpLocks/>
            </p:cNvGrpSpPr>
            <p:nvPr/>
          </p:nvGrpSpPr>
          <p:grpSpPr bwMode="auto">
            <a:xfrm>
              <a:off x="7707" y="2704"/>
              <a:ext cx="2946" cy="1792"/>
              <a:chOff x="1821" y="5772"/>
              <a:chExt cx="2946" cy="1792"/>
            </a:xfrm>
          </p:grpSpPr>
          <p:sp>
            <p:nvSpPr>
              <p:cNvPr id="57435" name="Freeform 3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6" name="Freeform 3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32" name="Group 32"/>
          <p:cNvGrpSpPr>
            <a:grpSpLocks/>
          </p:cNvGrpSpPr>
          <p:nvPr/>
        </p:nvGrpSpPr>
        <p:grpSpPr bwMode="auto">
          <a:xfrm flipV="1">
            <a:off x="2057400" y="1404938"/>
            <a:ext cx="6172200" cy="2667000"/>
            <a:chOff x="1821" y="2704"/>
            <a:chExt cx="8832" cy="3579"/>
          </a:xfrm>
        </p:grpSpPr>
        <p:grpSp>
          <p:nvGrpSpPr>
            <p:cNvPr id="57423" name="Group 33"/>
            <p:cNvGrpSpPr>
              <a:grpSpLocks/>
            </p:cNvGrpSpPr>
            <p:nvPr/>
          </p:nvGrpSpPr>
          <p:grpSpPr bwMode="auto">
            <a:xfrm>
              <a:off x="1821" y="2704"/>
              <a:ext cx="2946" cy="1792"/>
              <a:chOff x="1821" y="5772"/>
              <a:chExt cx="2946" cy="1792"/>
            </a:xfrm>
          </p:grpSpPr>
          <p:sp>
            <p:nvSpPr>
              <p:cNvPr id="57430" name="Freeform 3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31" name="Freeform 3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24" name="Group 36"/>
            <p:cNvGrpSpPr>
              <a:grpSpLocks/>
            </p:cNvGrpSpPr>
            <p:nvPr/>
          </p:nvGrpSpPr>
          <p:grpSpPr bwMode="auto">
            <a:xfrm flipV="1">
              <a:off x="4764" y="4491"/>
              <a:ext cx="2946" cy="1792"/>
              <a:chOff x="1821" y="5772"/>
              <a:chExt cx="2946" cy="1792"/>
            </a:xfrm>
          </p:grpSpPr>
          <p:sp>
            <p:nvSpPr>
              <p:cNvPr id="57428" name="Freeform 3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9" name="Freeform 3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25" name="Group 39"/>
            <p:cNvGrpSpPr>
              <a:grpSpLocks/>
            </p:cNvGrpSpPr>
            <p:nvPr/>
          </p:nvGrpSpPr>
          <p:grpSpPr bwMode="auto">
            <a:xfrm>
              <a:off x="7707" y="2704"/>
              <a:ext cx="2946" cy="1792"/>
              <a:chOff x="1821" y="5772"/>
              <a:chExt cx="2946" cy="1792"/>
            </a:xfrm>
          </p:grpSpPr>
          <p:sp>
            <p:nvSpPr>
              <p:cNvPr id="57426" name="Freeform 4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7" name="Freeform 4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grpSp>
        <p:nvGrpSpPr>
          <p:cNvPr id="76852" name="Group 52"/>
          <p:cNvGrpSpPr>
            <a:grpSpLocks/>
          </p:cNvGrpSpPr>
          <p:nvPr/>
        </p:nvGrpSpPr>
        <p:grpSpPr bwMode="auto">
          <a:xfrm>
            <a:off x="2057400" y="2743200"/>
            <a:ext cx="6172200" cy="1588"/>
            <a:chOff x="1821" y="2704"/>
            <a:chExt cx="8832" cy="3579"/>
          </a:xfrm>
        </p:grpSpPr>
        <p:grpSp>
          <p:nvGrpSpPr>
            <p:cNvPr id="57414" name="Group 53"/>
            <p:cNvGrpSpPr>
              <a:grpSpLocks/>
            </p:cNvGrpSpPr>
            <p:nvPr/>
          </p:nvGrpSpPr>
          <p:grpSpPr bwMode="auto">
            <a:xfrm>
              <a:off x="1821" y="2704"/>
              <a:ext cx="2946" cy="1792"/>
              <a:chOff x="1821" y="5772"/>
              <a:chExt cx="2946" cy="1792"/>
            </a:xfrm>
          </p:grpSpPr>
          <p:sp>
            <p:nvSpPr>
              <p:cNvPr id="57421" name="Freeform 54"/>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2" name="Freeform 55"/>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15" name="Group 56"/>
            <p:cNvGrpSpPr>
              <a:grpSpLocks/>
            </p:cNvGrpSpPr>
            <p:nvPr/>
          </p:nvGrpSpPr>
          <p:grpSpPr bwMode="auto">
            <a:xfrm flipV="1">
              <a:off x="4764" y="4491"/>
              <a:ext cx="2946" cy="1792"/>
              <a:chOff x="1821" y="5772"/>
              <a:chExt cx="2946" cy="1792"/>
            </a:xfrm>
          </p:grpSpPr>
          <p:sp>
            <p:nvSpPr>
              <p:cNvPr id="57419" name="Freeform 57"/>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20" name="Freeform 58"/>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nvGrpSpPr>
            <p:cNvPr id="57416" name="Group 59"/>
            <p:cNvGrpSpPr>
              <a:grpSpLocks/>
            </p:cNvGrpSpPr>
            <p:nvPr/>
          </p:nvGrpSpPr>
          <p:grpSpPr bwMode="auto">
            <a:xfrm>
              <a:off x="7707" y="2704"/>
              <a:ext cx="2946" cy="1792"/>
              <a:chOff x="1821" y="5772"/>
              <a:chExt cx="2946" cy="1792"/>
            </a:xfrm>
          </p:grpSpPr>
          <p:sp>
            <p:nvSpPr>
              <p:cNvPr id="57417" name="Freeform 60"/>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sp>
            <p:nvSpPr>
              <p:cNvPr id="57418" name="Freeform 61"/>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chemeClr val="bg2"/>
                </a:solidFill>
                <a:round/>
                <a:headEnd/>
                <a:tailEnd/>
              </a:ln>
            </p:spPr>
            <p:txBody>
              <a:bodyPr/>
              <a:lstStyle/>
              <a:p>
                <a:endParaRPr lang="en-US"/>
              </a:p>
            </p:txBody>
          </p:sp>
        </p:grpSp>
      </p:grpSp>
      <p:sp>
        <p:nvSpPr>
          <p:cNvPr id="76912" name="Text Box 112"/>
          <p:cNvSpPr txBox="1">
            <a:spLocks noChangeArrowheads="1"/>
          </p:cNvSpPr>
          <p:nvPr/>
        </p:nvSpPr>
        <p:spPr bwMode="auto">
          <a:xfrm>
            <a:off x="517525" y="6735763"/>
            <a:ext cx="3873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000000"/>
                  </a:outerShdw>
                </a:effectLst>
                <a:latin typeface="Arial" charset="0"/>
                <a:cs typeface="Arial" charset="0"/>
              </a:rPr>
              <a:t>  </a:t>
            </a:r>
          </a:p>
        </p:txBody>
      </p:sp>
      <p:sp>
        <p:nvSpPr>
          <p:cNvPr id="77133" name="Rectangle 333"/>
          <p:cNvSpPr>
            <a:spLocks noGrp="1" noChangeArrowheads="1"/>
          </p:cNvSpPr>
          <p:nvPr>
            <p:ph type="body" sz="half" idx="1"/>
          </p:nvPr>
        </p:nvSpPr>
        <p:spPr>
          <a:xfrm>
            <a:off x="747713" y="4964113"/>
            <a:ext cx="8472487" cy="1828800"/>
          </a:xfrm>
          <a:noFill/>
        </p:spPr>
        <p:txBody>
          <a:bodyPr/>
          <a:lstStyle/>
          <a:p>
            <a:pPr eaLnBrk="1" hangingPunct="1">
              <a:lnSpc>
                <a:spcPct val="80000"/>
              </a:lnSpc>
              <a:buFont typeface="Wingdings" pitchFamily="2" charset="2"/>
              <a:buNone/>
            </a:pPr>
            <a:r>
              <a:rPr lang="en-US" sz="3200" smtClean="0">
                <a:solidFill>
                  <a:schemeClr val="bg2"/>
                </a:solidFill>
              </a:rPr>
              <a:t>There is no vibration at a node.</a:t>
            </a:r>
          </a:p>
          <a:p>
            <a:pPr eaLnBrk="1" hangingPunct="1">
              <a:lnSpc>
                <a:spcPct val="80000"/>
              </a:lnSpc>
              <a:buFont typeface="Wingdings" pitchFamily="2" charset="2"/>
              <a:buNone/>
            </a:pPr>
            <a:r>
              <a:rPr lang="en-US" sz="3200" smtClean="0">
                <a:solidFill>
                  <a:schemeClr val="bg2"/>
                </a:solidFill>
              </a:rPr>
              <a:t>There is maximum vibration at an antinode.  </a:t>
            </a:r>
          </a:p>
          <a:p>
            <a:pPr eaLnBrk="1" hangingPunct="1">
              <a:lnSpc>
                <a:spcPct val="80000"/>
              </a:lnSpc>
              <a:buFont typeface="Wingdings" pitchFamily="2" charset="2"/>
              <a:buNone/>
            </a:pPr>
            <a:r>
              <a:rPr lang="en-US" sz="3200" smtClean="0">
                <a:solidFill>
                  <a:schemeClr val="bg2"/>
                </a:solidFill>
                <a:latin typeface="Symbol" pitchFamily="18" charset="2"/>
              </a:rPr>
              <a:t>l</a:t>
            </a:r>
            <a:r>
              <a:rPr lang="en-US" sz="3200" smtClean="0">
                <a:solidFill>
                  <a:schemeClr val="bg2"/>
                </a:solidFill>
              </a:rPr>
              <a:t> is twice the distance between successive nodes or successive antinotes.</a:t>
            </a:r>
          </a:p>
          <a:p>
            <a:pPr eaLnBrk="1" hangingPunct="1">
              <a:lnSpc>
                <a:spcPct val="80000"/>
              </a:lnSpc>
              <a:buFont typeface="Wingdings" pitchFamily="2" charset="2"/>
              <a:buNone/>
            </a:pPr>
            <a:endParaRPr lang="en-US" sz="3200" smtClean="0"/>
          </a:p>
        </p:txBody>
      </p:sp>
      <p:sp>
        <p:nvSpPr>
          <p:cNvPr id="77134" name="Oval 334"/>
          <p:cNvSpPr>
            <a:spLocks noChangeArrowheads="1"/>
          </p:cNvSpPr>
          <p:nvPr/>
        </p:nvSpPr>
        <p:spPr bwMode="auto">
          <a:xfrm>
            <a:off x="766763" y="5918200"/>
            <a:ext cx="342900" cy="533400"/>
          </a:xfrm>
          <a:prstGeom prst="ellipse">
            <a:avLst/>
          </a:prstGeom>
          <a:noFill/>
          <a:ln w="28575">
            <a:solidFill>
              <a:srgbClr val="CC3300"/>
            </a:solidFill>
            <a:round/>
            <a:headEnd/>
            <a:tailEnd/>
          </a:ln>
          <a:effectLst/>
        </p:spPr>
        <p:txBody>
          <a:bodyPr wrap="none" lIns="92075" tIns="46038" rIns="92075" bIns="46038" anchor="ctr"/>
          <a:lstStyle/>
          <a:p>
            <a:endParaRPr lang="en-US"/>
          </a:p>
        </p:txBody>
      </p:sp>
      <p:sp>
        <p:nvSpPr>
          <p:cNvPr id="77135" name="Freeform 335"/>
          <p:cNvSpPr>
            <a:spLocks/>
          </p:cNvSpPr>
          <p:nvPr/>
        </p:nvSpPr>
        <p:spPr bwMode="auto">
          <a:xfrm>
            <a:off x="4122738" y="3095625"/>
            <a:ext cx="1947862" cy="1917700"/>
          </a:xfrm>
          <a:custGeom>
            <a:avLst/>
            <a:gdLst>
              <a:gd name="T0" fmla="*/ 2147483647 w 1227"/>
              <a:gd name="T1" fmla="*/ 2147483647 h 1208"/>
              <a:gd name="T2" fmla="*/ 2147483647 w 1227"/>
              <a:gd name="T3" fmla="*/ 2147483647 h 1208"/>
              <a:gd name="T4" fmla="*/ 2147483647 w 1227"/>
              <a:gd name="T5" fmla="*/ 2147483647 h 1208"/>
              <a:gd name="T6" fmla="*/ 2147483647 w 1227"/>
              <a:gd name="T7" fmla="*/ 2147483647 h 1208"/>
              <a:gd name="T8" fmla="*/ 0 w 1227"/>
              <a:gd name="T9" fmla="*/ 0 h 1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7" h="1208">
                <a:moveTo>
                  <a:pt x="1227" y="1208"/>
                </a:moveTo>
                <a:cubicBezTo>
                  <a:pt x="1155" y="1159"/>
                  <a:pt x="947" y="960"/>
                  <a:pt x="787" y="905"/>
                </a:cubicBezTo>
                <a:cubicBezTo>
                  <a:pt x="627" y="850"/>
                  <a:pt x="387" y="937"/>
                  <a:pt x="269" y="878"/>
                </a:cubicBezTo>
                <a:cubicBezTo>
                  <a:pt x="151" y="819"/>
                  <a:pt x="125" y="695"/>
                  <a:pt x="80" y="549"/>
                </a:cubicBezTo>
                <a:cubicBezTo>
                  <a:pt x="35" y="403"/>
                  <a:pt x="17" y="114"/>
                  <a:pt x="0" y="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sp>
        <p:nvSpPr>
          <p:cNvPr id="77136" name="Freeform 336"/>
          <p:cNvSpPr>
            <a:spLocks/>
          </p:cNvSpPr>
          <p:nvPr/>
        </p:nvSpPr>
        <p:spPr bwMode="auto">
          <a:xfrm>
            <a:off x="7085013" y="4205288"/>
            <a:ext cx="784225" cy="1198562"/>
          </a:xfrm>
          <a:custGeom>
            <a:avLst/>
            <a:gdLst>
              <a:gd name="T0" fmla="*/ 2147483647 w 494"/>
              <a:gd name="T1" fmla="*/ 2147483647 h 755"/>
              <a:gd name="T2" fmla="*/ 2147483647 w 494"/>
              <a:gd name="T3" fmla="*/ 2147483647 h 755"/>
              <a:gd name="T4" fmla="*/ 2147483647 w 494"/>
              <a:gd name="T5" fmla="*/ 2147483647 h 755"/>
              <a:gd name="T6" fmla="*/ 2147483647 w 494"/>
              <a:gd name="T7" fmla="*/ 0 h 7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4" h="755">
                <a:moveTo>
                  <a:pt x="494" y="755"/>
                </a:moveTo>
                <a:cubicBezTo>
                  <a:pt x="483" y="700"/>
                  <a:pt x="491" y="498"/>
                  <a:pt x="419" y="434"/>
                </a:cubicBezTo>
                <a:cubicBezTo>
                  <a:pt x="347" y="370"/>
                  <a:pt x="120" y="440"/>
                  <a:pt x="60" y="368"/>
                </a:cubicBezTo>
                <a:cubicBezTo>
                  <a:pt x="0" y="296"/>
                  <a:pt x="60" y="77"/>
                  <a:pt x="60" y="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sp>
        <p:nvSpPr>
          <p:cNvPr id="77137" name="Freeform 337"/>
          <p:cNvSpPr>
            <a:spLocks/>
          </p:cNvSpPr>
          <p:nvPr/>
        </p:nvSpPr>
        <p:spPr bwMode="auto">
          <a:xfrm>
            <a:off x="66675" y="1098550"/>
            <a:ext cx="2781300" cy="5070475"/>
          </a:xfrm>
          <a:custGeom>
            <a:avLst/>
            <a:gdLst>
              <a:gd name="T0" fmla="*/ 2147483647 w 1752"/>
              <a:gd name="T1" fmla="*/ 2147483647 h 3194"/>
              <a:gd name="T2" fmla="*/ 2147483647 w 1752"/>
              <a:gd name="T3" fmla="*/ 2147483647 h 3194"/>
              <a:gd name="T4" fmla="*/ 2147483647 w 1752"/>
              <a:gd name="T5" fmla="*/ 2147483647 h 3194"/>
              <a:gd name="T6" fmla="*/ 2147483647 w 1752"/>
              <a:gd name="T7" fmla="*/ 2147483647 h 3194"/>
              <a:gd name="T8" fmla="*/ 2147483647 w 1752"/>
              <a:gd name="T9" fmla="*/ 2147483647 h 3194"/>
              <a:gd name="T10" fmla="*/ 2147483647 w 1752"/>
              <a:gd name="T11" fmla="*/ 2147483647 h 3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52" h="3194">
                <a:moveTo>
                  <a:pt x="355" y="3194"/>
                </a:moveTo>
                <a:cubicBezTo>
                  <a:pt x="301" y="3159"/>
                  <a:pt x="78" y="3129"/>
                  <a:pt x="39" y="2984"/>
                </a:cubicBezTo>
                <a:cubicBezTo>
                  <a:pt x="0" y="2839"/>
                  <a:pt x="63" y="2663"/>
                  <a:pt x="119" y="2325"/>
                </a:cubicBezTo>
                <a:cubicBezTo>
                  <a:pt x="175" y="1987"/>
                  <a:pt x="277" y="1318"/>
                  <a:pt x="373" y="956"/>
                </a:cubicBezTo>
                <a:cubicBezTo>
                  <a:pt x="469" y="594"/>
                  <a:pt x="465" y="306"/>
                  <a:pt x="695" y="153"/>
                </a:cubicBezTo>
                <a:cubicBezTo>
                  <a:pt x="925" y="0"/>
                  <a:pt x="1532" y="64"/>
                  <a:pt x="1752" y="40"/>
                </a:cubicBezTo>
              </a:path>
            </a:pathLst>
          </a:custGeom>
          <a:noFill/>
          <a:ln w="28575" cap="flat" cmpd="sng">
            <a:solidFill>
              <a:srgbClr val="000000"/>
            </a:solidFill>
            <a:prstDash val="solid"/>
            <a:round/>
            <a:headEnd type="none" w="med" len="med"/>
            <a:tailEnd type="triangle" w="med" len="med"/>
          </a:ln>
          <a:effectLst/>
        </p:spPr>
        <p:txBody>
          <a:bodyPr wrap="none" lIns="92075" tIns="46038" rIns="92075" bIns="46038" anchor="ctr"/>
          <a:lstStyle/>
          <a:p>
            <a:endParaRPr lang="en-US"/>
          </a:p>
        </p:txBody>
      </p:sp>
      <p:grpSp>
        <p:nvGrpSpPr>
          <p:cNvPr id="77138" name="Group 338"/>
          <p:cNvGrpSpPr>
            <a:grpSpLocks/>
          </p:cNvGrpSpPr>
          <p:nvPr/>
        </p:nvGrpSpPr>
        <p:grpSpPr bwMode="auto">
          <a:xfrm>
            <a:off x="2543175" y="1401763"/>
            <a:ext cx="5192713" cy="2693987"/>
            <a:chOff x="1602" y="444"/>
            <a:chExt cx="3271" cy="1697"/>
          </a:xfrm>
        </p:grpSpPr>
        <p:grpSp>
          <p:nvGrpSpPr>
            <p:cNvPr id="57402" name="Group 339"/>
            <p:cNvGrpSpPr>
              <a:grpSpLocks/>
            </p:cNvGrpSpPr>
            <p:nvPr/>
          </p:nvGrpSpPr>
          <p:grpSpPr bwMode="auto">
            <a:xfrm>
              <a:off x="1602" y="448"/>
              <a:ext cx="675" cy="1693"/>
              <a:chOff x="1602" y="448"/>
              <a:chExt cx="675" cy="1693"/>
            </a:xfrm>
          </p:grpSpPr>
          <p:sp>
            <p:nvSpPr>
              <p:cNvPr id="57411" name="Freeform 340"/>
              <p:cNvSpPr>
                <a:spLocks/>
              </p:cNvSpPr>
              <p:nvPr/>
            </p:nvSpPr>
            <p:spPr bwMode="auto">
              <a:xfrm>
                <a:off x="1944" y="448"/>
                <a:ext cx="3" cy="1693"/>
              </a:xfrm>
              <a:custGeom>
                <a:avLst/>
                <a:gdLst>
                  <a:gd name="T0" fmla="*/ 0 w 3"/>
                  <a:gd name="T1" fmla="*/ 0 h 1693"/>
                  <a:gd name="T2" fmla="*/ 3 w 3"/>
                  <a:gd name="T3" fmla="*/ 1693 h 1693"/>
                  <a:gd name="T4" fmla="*/ 0 60000 65536"/>
                  <a:gd name="T5" fmla="*/ 0 60000 65536"/>
                </a:gdLst>
                <a:ahLst/>
                <a:cxnLst>
                  <a:cxn ang="T4">
                    <a:pos x="T0" y="T1"/>
                  </a:cxn>
                  <a:cxn ang="T5">
                    <a:pos x="T2" y="T3"/>
                  </a:cxn>
                </a:cxnLst>
                <a:rect l="0" t="0" r="r" b="b"/>
                <a:pathLst>
                  <a:path w="3" h="1693">
                    <a:moveTo>
                      <a:pt x="0" y="0"/>
                    </a:moveTo>
                    <a:lnTo>
                      <a:pt x="3" y="1693"/>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2" name="Line 341"/>
              <p:cNvSpPr>
                <a:spLocks noChangeShapeType="1"/>
              </p:cNvSpPr>
              <p:nvPr/>
            </p:nvSpPr>
            <p:spPr bwMode="auto">
              <a:xfrm>
                <a:off x="1602" y="711"/>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3" name="Line 342"/>
              <p:cNvSpPr>
                <a:spLocks noChangeShapeType="1"/>
              </p:cNvSpPr>
              <p:nvPr/>
            </p:nvSpPr>
            <p:spPr bwMode="auto">
              <a:xfrm>
                <a:off x="2277" y="710"/>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nvGrpSpPr>
            <p:cNvPr id="57403" name="Group 343"/>
            <p:cNvGrpSpPr>
              <a:grpSpLocks/>
            </p:cNvGrpSpPr>
            <p:nvPr/>
          </p:nvGrpSpPr>
          <p:grpSpPr bwMode="auto">
            <a:xfrm>
              <a:off x="2891" y="444"/>
              <a:ext cx="677" cy="1697"/>
              <a:chOff x="2891" y="444"/>
              <a:chExt cx="677" cy="1697"/>
            </a:xfrm>
          </p:grpSpPr>
          <p:sp>
            <p:nvSpPr>
              <p:cNvPr id="57408" name="Freeform 344"/>
              <p:cNvSpPr>
                <a:spLocks/>
              </p:cNvSpPr>
              <p:nvPr/>
            </p:nvSpPr>
            <p:spPr bwMode="auto">
              <a:xfrm>
                <a:off x="3240" y="444"/>
                <a:ext cx="1" cy="1697"/>
              </a:xfrm>
              <a:custGeom>
                <a:avLst/>
                <a:gdLst>
                  <a:gd name="T0" fmla="*/ 0 w 1"/>
                  <a:gd name="T1" fmla="*/ 0 h 1697"/>
                  <a:gd name="T2" fmla="*/ 0 w 1"/>
                  <a:gd name="T3" fmla="*/ 1697 h 1697"/>
                  <a:gd name="T4" fmla="*/ 0 60000 65536"/>
                  <a:gd name="T5" fmla="*/ 0 60000 65536"/>
                </a:gdLst>
                <a:ahLst/>
                <a:cxnLst>
                  <a:cxn ang="T4">
                    <a:pos x="T0" y="T1"/>
                  </a:cxn>
                  <a:cxn ang="T5">
                    <a:pos x="T2" y="T3"/>
                  </a:cxn>
                </a:cxnLst>
                <a:rect l="0" t="0" r="r" b="b"/>
                <a:pathLst>
                  <a:path w="1" h="1697">
                    <a:moveTo>
                      <a:pt x="0" y="0"/>
                    </a:moveTo>
                    <a:lnTo>
                      <a:pt x="0" y="1697"/>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9" name="Line 345"/>
              <p:cNvSpPr>
                <a:spLocks noChangeShapeType="1"/>
              </p:cNvSpPr>
              <p:nvPr/>
            </p:nvSpPr>
            <p:spPr bwMode="auto">
              <a:xfrm>
                <a:off x="2891" y="722"/>
                <a:ext cx="0" cy="1156"/>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10" name="Line 346"/>
              <p:cNvSpPr>
                <a:spLocks noChangeShapeType="1"/>
              </p:cNvSpPr>
              <p:nvPr/>
            </p:nvSpPr>
            <p:spPr bwMode="auto">
              <a:xfrm>
                <a:off x="3568" y="709"/>
                <a:ext cx="0" cy="1156"/>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nvGrpSpPr>
            <p:cNvPr id="57404" name="Group 347"/>
            <p:cNvGrpSpPr>
              <a:grpSpLocks/>
            </p:cNvGrpSpPr>
            <p:nvPr/>
          </p:nvGrpSpPr>
          <p:grpSpPr bwMode="auto">
            <a:xfrm>
              <a:off x="4198" y="456"/>
              <a:ext cx="675" cy="1672"/>
              <a:chOff x="4198" y="456"/>
              <a:chExt cx="675" cy="1672"/>
            </a:xfrm>
          </p:grpSpPr>
          <p:sp>
            <p:nvSpPr>
              <p:cNvPr id="57405" name="Freeform 348"/>
              <p:cNvSpPr>
                <a:spLocks/>
              </p:cNvSpPr>
              <p:nvPr/>
            </p:nvSpPr>
            <p:spPr bwMode="auto">
              <a:xfrm>
                <a:off x="4540" y="456"/>
                <a:ext cx="4" cy="1672"/>
              </a:xfrm>
              <a:custGeom>
                <a:avLst/>
                <a:gdLst>
                  <a:gd name="T0" fmla="*/ 0 w 4"/>
                  <a:gd name="T1" fmla="*/ 0 h 1672"/>
                  <a:gd name="T2" fmla="*/ 4 w 4"/>
                  <a:gd name="T3" fmla="*/ 1672 h 1672"/>
                  <a:gd name="T4" fmla="*/ 0 60000 65536"/>
                  <a:gd name="T5" fmla="*/ 0 60000 65536"/>
                </a:gdLst>
                <a:ahLst/>
                <a:cxnLst>
                  <a:cxn ang="T4">
                    <a:pos x="T0" y="T1"/>
                  </a:cxn>
                  <a:cxn ang="T5">
                    <a:pos x="T2" y="T3"/>
                  </a:cxn>
                </a:cxnLst>
                <a:rect l="0" t="0" r="r" b="b"/>
                <a:pathLst>
                  <a:path w="4" h="1672">
                    <a:moveTo>
                      <a:pt x="0" y="0"/>
                    </a:moveTo>
                    <a:lnTo>
                      <a:pt x="4" y="1672"/>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6" name="Line 349"/>
              <p:cNvSpPr>
                <a:spLocks noChangeShapeType="1"/>
              </p:cNvSpPr>
              <p:nvPr/>
            </p:nvSpPr>
            <p:spPr bwMode="auto">
              <a:xfrm>
                <a:off x="4198" y="711"/>
                <a:ext cx="0" cy="1169"/>
              </a:xfrm>
              <a:prstGeom prst="line">
                <a:avLst/>
              </a:pr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sp>
            <p:nvSpPr>
              <p:cNvPr id="57407" name="Freeform 350"/>
              <p:cNvSpPr>
                <a:spLocks/>
              </p:cNvSpPr>
              <p:nvPr/>
            </p:nvSpPr>
            <p:spPr bwMode="auto">
              <a:xfrm>
                <a:off x="4872" y="710"/>
                <a:ext cx="1" cy="1154"/>
              </a:xfrm>
              <a:custGeom>
                <a:avLst/>
                <a:gdLst>
                  <a:gd name="T0" fmla="*/ 1 w 1"/>
                  <a:gd name="T1" fmla="*/ 0 h 1154"/>
                  <a:gd name="T2" fmla="*/ 0 w 1"/>
                  <a:gd name="T3" fmla="*/ 1154 h 1154"/>
                  <a:gd name="T4" fmla="*/ 0 60000 65536"/>
                  <a:gd name="T5" fmla="*/ 0 60000 65536"/>
                </a:gdLst>
                <a:ahLst/>
                <a:cxnLst>
                  <a:cxn ang="T4">
                    <a:pos x="T0" y="T1"/>
                  </a:cxn>
                  <a:cxn ang="T5">
                    <a:pos x="T2" y="T3"/>
                  </a:cxn>
                </a:cxnLst>
                <a:rect l="0" t="0" r="r" b="b"/>
                <a:pathLst>
                  <a:path w="1" h="1154">
                    <a:moveTo>
                      <a:pt x="1" y="0"/>
                    </a:moveTo>
                    <a:lnTo>
                      <a:pt x="0" y="1154"/>
                    </a:lnTo>
                  </a:path>
                </a:pathLst>
              </a:custGeom>
              <a:noFill/>
              <a:ln w="38100">
                <a:solidFill>
                  <a:srgbClr val="CC3300"/>
                </a:solidFill>
                <a:round/>
                <a:headEnd type="triangle" w="med" len="med"/>
                <a:tailEnd type="triangle" w="med" len="med"/>
              </a:ln>
              <a:effectLst/>
            </p:spPr>
            <p:txBody>
              <a:bodyPr wrap="none" lIns="92075" tIns="46038" rIns="92075" bIns="46038" anchor="ctr"/>
              <a:lstStyle/>
              <a:p>
                <a:endParaRPr lang="en-US"/>
              </a:p>
            </p:txBody>
          </p:sp>
        </p:grpSp>
      </p:grpSp>
      <p:grpSp>
        <p:nvGrpSpPr>
          <p:cNvPr id="77151" name="Group 351"/>
          <p:cNvGrpSpPr>
            <a:grpSpLocks/>
          </p:cNvGrpSpPr>
          <p:nvPr/>
        </p:nvGrpSpPr>
        <p:grpSpPr bwMode="auto">
          <a:xfrm>
            <a:off x="3124200" y="835025"/>
            <a:ext cx="4065588" cy="457200"/>
            <a:chOff x="1968" y="168"/>
            <a:chExt cx="2561" cy="288"/>
          </a:xfrm>
        </p:grpSpPr>
        <p:sp>
          <p:nvSpPr>
            <p:cNvPr id="77152" name="Text Box 352"/>
            <p:cNvSpPr txBox="1">
              <a:spLocks noChangeArrowheads="1"/>
            </p:cNvSpPr>
            <p:nvPr/>
          </p:nvSpPr>
          <p:spPr bwMode="auto">
            <a:xfrm>
              <a:off x="3139" y="168"/>
              <a:ext cx="221"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a:solidFill>
                    <a:srgbClr val="FF3300"/>
                  </a:solidFill>
                  <a:effectLst>
                    <a:outerShdw blurRad="38100" dist="38100" dir="2700000" algn="tl">
                      <a:srgbClr val="000000"/>
                    </a:outerShdw>
                  </a:effectLst>
                  <a:latin typeface="Symbol" pitchFamily="18" charset="2"/>
                  <a:cs typeface="Arial" charset="0"/>
                </a:rPr>
                <a:t>l</a:t>
              </a:r>
            </a:p>
          </p:txBody>
        </p:sp>
        <p:grpSp>
          <p:nvGrpSpPr>
            <p:cNvPr id="57396" name="Group 353"/>
            <p:cNvGrpSpPr>
              <a:grpSpLocks/>
            </p:cNvGrpSpPr>
            <p:nvPr/>
          </p:nvGrpSpPr>
          <p:grpSpPr bwMode="auto">
            <a:xfrm>
              <a:off x="1968" y="288"/>
              <a:ext cx="1065" cy="144"/>
              <a:chOff x="2018" y="1536"/>
              <a:chExt cx="1037" cy="144"/>
            </a:xfrm>
          </p:grpSpPr>
          <p:sp>
            <p:nvSpPr>
              <p:cNvPr id="57400" name="Line 354"/>
              <p:cNvSpPr>
                <a:spLocks noChangeShapeType="1"/>
              </p:cNvSpPr>
              <p:nvPr/>
            </p:nvSpPr>
            <p:spPr bwMode="auto">
              <a:xfrm>
                <a:off x="2018" y="1536"/>
                <a:ext cx="0" cy="144"/>
              </a:xfrm>
              <a:prstGeom prst="line">
                <a:avLst/>
              </a:prstGeom>
              <a:noFill/>
              <a:ln w="9525">
                <a:solidFill>
                  <a:schemeClr val="bg2"/>
                </a:solidFill>
                <a:round/>
                <a:headEnd/>
                <a:tailEnd/>
              </a:ln>
              <a:effectLst/>
            </p:spPr>
            <p:txBody>
              <a:bodyPr wrap="none" lIns="92075" tIns="46038" rIns="92075" bIns="46038" anchor="ctr"/>
              <a:lstStyle/>
              <a:p>
                <a:endParaRPr lang="en-US"/>
              </a:p>
            </p:txBody>
          </p:sp>
          <p:sp>
            <p:nvSpPr>
              <p:cNvPr id="57401" name="Line 355"/>
              <p:cNvSpPr>
                <a:spLocks noChangeShapeType="1"/>
              </p:cNvSpPr>
              <p:nvPr/>
            </p:nvSpPr>
            <p:spPr bwMode="auto">
              <a:xfrm flipH="1" flipV="1">
                <a:off x="2019" y="1611"/>
                <a:ext cx="1036" cy="0"/>
              </a:xfrm>
              <a:prstGeom prst="line">
                <a:avLst/>
              </a:prstGeom>
              <a:noFill/>
              <a:ln w="38100">
                <a:solidFill>
                  <a:schemeClr val="bg2"/>
                </a:solidFill>
                <a:round/>
                <a:headEnd/>
                <a:tailEnd type="triangle" w="med" len="med"/>
              </a:ln>
              <a:effectLst/>
            </p:spPr>
            <p:txBody>
              <a:bodyPr wrap="none" lIns="92075" tIns="46038" rIns="92075" bIns="46038" anchor="ctr"/>
              <a:lstStyle/>
              <a:p>
                <a:endParaRPr lang="en-US"/>
              </a:p>
            </p:txBody>
          </p:sp>
        </p:grpSp>
        <p:grpSp>
          <p:nvGrpSpPr>
            <p:cNvPr id="57397" name="Group 356"/>
            <p:cNvGrpSpPr>
              <a:grpSpLocks/>
            </p:cNvGrpSpPr>
            <p:nvPr/>
          </p:nvGrpSpPr>
          <p:grpSpPr bwMode="auto">
            <a:xfrm flipH="1">
              <a:off x="3464" y="264"/>
              <a:ext cx="1065" cy="144"/>
              <a:chOff x="2018" y="1536"/>
              <a:chExt cx="1037" cy="144"/>
            </a:xfrm>
          </p:grpSpPr>
          <p:sp>
            <p:nvSpPr>
              <p:cNvPr id="57398" name="Line 357"/>
              <p:cNvSpPr>
                <a:spLocks noChangeShapeType="1"/>
              </p:cNvSpPr>
              <p:nvPr/>
            </p:nvSpPr>
            <p:spPr bwMode="auto">
              <a:xfrm>
                <a:off x="2018" y="1536"/>
                <a:ext cx="0" cy="144"/>
              </a:xfrm>
              <a:prstGeom prst="line">
                <a:avLst/>
              </a:prstGeom>
              <a:noFill/>
              <a:ln w="9525">
                <a:solidFill>
                  <a:schemeClr val="bg2"/>
                </a:solidFill>
                <a:round/>
                <a:headEnd/>
                <a:tailEnd/>
              </a:ln>
              <a:effectLst/>
            </p:spPr>
            <p:txBody>
              <a:bodyPr wrap="none" lIns="92075" tIns="46038" rIns="92075" bIns="46038" anchor="ctr"/>
              <a:lstStyle/>
              <a:p>
                <a:endParaRPr lang="en-US"/>
              </a:p>
            </p:txBody>
          </p:sp>
          <p:sp>
            <p:nvSpPr>
              <p:cNvPr id="57399" name="Line 358"/>
              <p:cNvSpPr>
                <a:spLocks noChangeShapeType="1"/>
              </p:cNvSpPr>
              <p:nvPr/>
            </p:nvSpPr>
            <p:spPr bwMode="auto">
              <a:xfrm flipH="1" flipV="1">
                <a:off x="2019" y="1611"/>
                <a:ext cx="1036" cy="0"/>
              </a:xfrm>
              <a:prstGeom prst="line">
                <a:avLst/>
              </a:prstGeom>
              <a:noFill/>
              <a:ln w="38100">
                <a:solidFill>
                  <a:schemeClr val="bg2"/>
                </a:solidFill>
                <a:round/>
                <a:headEnd/>
                <a:tailEnd type="triangle" w="med" len="med"/>
              </a:ln>
              <a:effectLst/>
            </p:spPr>
            <p:txBody>
              <a:bodyPr wrap="none" lIns="92075" tIns="46038" rIns="92075" bIns="46038" anchor="ctr"/>
              <a:lstStyle/>
              <a:p>
                <a:endParaRPr lang="en-US"/>
              </a:p>
            </p:txBody>
          </p:sp>
        </p:grpSp>
      </p:grpSp>
      <p:sp>
        <p:nvSpPr>
          <p:cNvPr id="77159" name="Text Box 359"/>
          <p:cNvSpPr txBox="1">
            <a:spLocks noChangeArrowheads="1"/>
          </p:cNvSpPr>
          <p:nvPr/>
        </p:nvSpPr>
        <p:spPr bwMode="auto">
          <a:xfrm>
            <a:off x="669925" y="6888163"/>
            <a:ext cx="3873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2075" tIns="46038" rIns="92075" bIns="46038">
            <a:spAutoFit/>
          </a:bodyPr>
          <a:lstStyle/>
          <a:p>
            <a:pPr>
              <a:spcBef>
                <a:spcPct val="20000"/>
              </a:spcBef>
              <a:buClr>
                <a:schemeClr val="tx2"/>
              </a:buClr>
              <a:buSzPct val="75000"/>
              <a:buFont typeface="Monotype Sorts" pitchFamily="2" charset="2"/>
              <a:buNone/>
              <a:defRPr/>
            </a:pPr>
            <a:r>
              <a:rPr lang="en-US" sz="3200">
                <a:effectLst>
                  <a:outerShdw blurRad="38100" dist="38100" dir="2700000" algn="tl">
                    <a:srgbClr val="000000"/>
                  </a:outerShdw>
                </a:effectLst>
                <a:latin typeface="Arial" charset="0"/>
                <a:cs typeface="Arial" charset="0"/>
              </a:rPr>
              <a:t>  </a:t>
            </a:r>
          </a:p>
        </p:txBody>
      </p:sp>
      <p:grpSp>
        <p:nvGrpSpPr>
          <p:cNvPr id="77160" name="Group 360"/>
          <p:cNvGrpSpPr>
            <a:grpSpLocks/>
          </p:cNvGrpSpPr>
          <p:nvPr/>
        </p:nvGrpSpPr>
        <p:grpSpPr bwMode="auto">
          <a:xfrm>
            <a:off x="3082925" y="1406525"/>
            <a:ext cx="4113213" cy="2667000"/>
            <a:chOff x="1561" y="1584"/>
            <a:chExt cx="2591" cy="1680"/>
          </a:xfrm>
        </p:grpSpPr>
        <p:sp>
          <p:nvSpPr>
            <p:cNvPr id="57390" name="Freeform 361"/>
            <p:cNvSpPr>
              <a:spLocks/>
            </p:cNvSpPr>
            <p:nvPr/>
          </p:nvSpPr>
          <p:spPr bwMode="auto">
            <a:xfrm flipH="1">
              <a:off x="1561" y="1584"/>
              <a:ext cx="648" cy="841"/>
            </a:xfrm>
            <a:custGeom>
              <a:avLst/>
              <a:gdLst>
                <a:gd name="T0" fmla="*/ 0 w 1473"/>
                <a:gd name="T1" fmla="*/ 87 h 1792"/>
                <a:gd name="T2" fmla="*/ 11 w 1473"/>
                <a:gd name="T3" fmla="*/ 58 h 1792"/>
                <a:gd name="T4" fmla="*/ 30 w 1473"/>
                <a:gd name="T5" fmla="*/ 22 h 1792"/>
                <a:gd name="T6" fmla="*/ 43 w 1473"/>
                <a:gd name="T7" fmla="*/ 5 h 1792"/>
                <a:gd name="T8" fmla="*/ 51 w 1473"/>
                <a:gd name="T9" fmla="*/ 1 h 1792"/>
                <a:gd name="T10" fmla="*/ 55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nvGrpSpPr>
            <p:cNvPr id="57391" name="Group 362"/>
            <p:cNvGrpSpPr>
              <a:grpSpLocks/>
            </p:cNvGrpSpPr>
            <p:nvPr/>
          </p:nvGrpSpPr>
          <p:grpSpPr bwMode="auto">
            <a:xfrm flipV="1">
              <a:off x="2208" y="2423"/>
              <a:ext cx="1296" cy="841"/>
              <a:chOff x="1821" y="5772"/>
              <a:chExt cx="2946" cy="1792"/>
            </a:xfrm>
          </p:grpSpPr>
          <p:sp>
            <p:nvSpPr>
              <p:cNvPr id="57393" name="Freeform 363"/>
              <p:cNvSpPr>
                <a:spLocks/>
              </p:cNvSpPr>
              <p:nvPr/>
            </p:nvSpPr>
            <p:spPr bwMode="auto">
              <a:xfrm>
                <a:off x="1821"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sp>
            <p:nvSpPr>
              <p:cNvPr id="57394" name="Freeform 364"/>
              <p:cNvSpPr>
                <a:spLocks/>
              </p:cNvSpPr>
              <p:nvPr/>
            </p:nvSpPr>
            <p:spPr bwMode="auto">
              <a:xfrm flipH="1">
                <a:off x="3294" y="5772"/>
                <a:ext cx="1473" cy="1792"/>
              </a:xfrm>
              <a:custGeom>
                <a:avLst/>
                <a:gdLst>
                  <a:gd name="T0" fmla="*/ 0 w 1473"/>
                  <a:gd name="T1" fmla="*/ 1792 h 1792"/>
                  <a:gd name="T2" fmla="*/ 312 w 1473"/>
                  <a:gd name="T3" fmla="*/ 1194 h 1792"/>
                  <a:gd name="T4" fmla="*/ 798 w 1473"/>
                  <a:gd name="T5" fmla="*/ 441 h 1792"/>
                  <a:gd name="T6" fmla="*/ 1146 w 1473"/>
                  <a:gd name="T7" fmla="*/ 108 h 1792"/>
                  <a:gd name="T8" fmla="*/ 1350 w 1473"/>
                  <a:gd name="T9" fmla="*/ 18 h 1792"/>
                  <a:gd name="T10" fmla="*/ 1473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sp>
          <p:nvSpPr>
            <p:cNvPr id="57392" name="Freeform 365"/>
            <p:cNvSpPr>
              <a:spLocks/>
            </p:cNvSpPr>
            <p:nvPr/>
          </p:nvSpPr>
          <p:spPr bwMode="auto">
            <a:xfrm>
              <a:off x="3503" y="1584"/>
              <a:ext cx="649" cy="841"/>
            </a:xfrm>
            <a:custGeom>
              <a:avLst/>
              <a:gdLst>
                <a:gd name="T0" fmla="*/ 0 w 1473"/>
                <a:gd name="T1" fmla="*/ 87 h 1792"/>
                <a:gd name="T2" fmla="*/ 11 w 1473"/>
                <a:gd name="T3" fmla="*/ 58 h 1792"/>
                <a:gd name="T4" fmla="*/ 30 w 1473"/>
                <a:gd name="T5" fmla="*/ 22 h 1792"/>
                <a:gd name="T6" fmla="*/ 43 w 1473"/>
                <a:gd name="T7" fmla="*/ 5 h 1792"/>
                <a:gd name="T8" fmla="*/ 51 w 1473"/>
                <a:gd name="T9" fmla="*/ 1 h 1792"/>
                <a:gd name="T10" fmla="*/ 56 w 1473"/>
                <a:gd name="T11" fmla="*/ 0 h 17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3" h="1792">
                  <a:moveTo>
                    <a:pt x="0" y="1792"/>
                  </a:moveTo>
                  <a:cubicBezTo>
                    <a:pt x="52" y="1692"/>
                    <a:pt x="189" y="1416"/>
                    <a:pt x="312" y="1194"/>
                  </a:cubicBezTo>
                  <a:cubicBezTo>
                    <a:pt x="435" y="972"/>
                    <a:pt x="651" y="615"/>
                    <a:pt x="798" y="441"/>
                  </a:cubicBezTo>
                  <a:cubicBezTo>
                    <a:pt x="945" y="267"/>
                    <a:pt x="1050" y="174"/>
                    <a:pt x="1146" y="108"/>
                  </a:cubicBezTo>
                  <a:cubicBezTo>
                    <a:pt x="1242" y="42"/>
                    <a:pt x="1295" y="36"/>
                    <a:pt x="1350" y="18"/>
                  </a:cubicBezTo>
                  <a:cubicBezTo>
                    <a:pt x="1405" y="0"/>
                    <a:pt x="1448" y="4"/>
                    <a:pt x="1473" y="0"/>
                  </a:cubicBezTo>
                </a:path>
              </a:pathLst>
            </a:custGeom>
            <a:noFill/>
            <a:ln w="38100" cmpd="sng">
              <a:solidFill>
                <a:srgbClr val="FF0000"/>
              </a:solidFill>
              <a:round/>
              <a:headEnd/>
              <a:tailEnd/>
            </a:ln>
          </p:spPr>
          <p:txBody>
            <a:bodyPr/>
            <a:lstStyle/>
            <a:p>
              <a:endParaRPr lang="en-US"/>
            </a:p>
          </p:txBody>
        </p:sp>
      </p:grpSp>
      <p:sp>
        <p:nvSpPr>
          <p:cNvPr id="77166" name="Rectangle 366"/>
          <p:cNvSpPr>
            <a:spLocks noChangeArrowheads="1"/>
          </p:cNvSpPr>
          <p:nvPr/>
        </p:nvSpPr>
        <p:spPr bwMode="auto">
          <a:xfrm>
            <a:off x="1219200" y="-762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nchor="ctr"/>
          <a:lstStyle/>
          <a:p>
            <a:pPr marL="404813" indent="-404813" algn="ctr">
              <a:buClr>
                <a:schemeClr val="hlink"/>
              </a:buClr>
              <a:buSzPct val="80000"/>
              <a:buFont typeface="Wingdings" pitchFamily="2" charset="2"/>
              <a:buNone/>
              <a:defRPr/>
            </a:pPr>
            <a:r>
              <a:rPr lang="en-US" sz="3200">
                <a:solidFill>
                  <a:schemeClr val="bg2"/>
                </a:solidFill>
                <a:effectLst>
                  <a:outerShdw blurRad="38100" dist="38100" dir="2700000" algn="tl">
                    <a:srgbClr val="000000"/>
                  </a:outerShdw>
                </a:effectLst>
                <a:latin typeface="Comic Sans MS" pitchFamily="66" charset="0"/>
                <a:cs typeface="Arial" charset="0"/>
              </a:rPr>
              <a:t>Parameters of a Standing Wave</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7166"/>
                                        </p:tgtEl>
                                        <p:attrNameLst>
                                          <p:attrName>style.visibility</p:attrName>
                                        </p:attrNameLst>
                                      </p:cBhvr>
                                      <p:to>
                                        <p:strVal val="visible"/>
                                      </p:to>
                                    </p:set>
                                    <p:anim calcmode="lin" valueType="num">
                                      <p:cBhvr>
                                        <p:cTn id="7" dur="500" fill="hold"/>
                                        <p:tgtEl>
                                          <p:spTgt spid="77166"/>
                                        </p:tgtEl>
                                        <p:attrNameLst>
                                          <p:attrName>ppt_w</p:attrName>
                                        </p:attrNameLst>
                                      </p:cBhvr>
                                      <p:tavLst>
                                        <p:tav tm="0">
                                          <p:val>
                                            <p:fltVal val="0"/>
                                          </p:val>
                                        </p:tav>
                                        <p:tav tm="100000">
                                          <p:val>
                                            <p:strVal val="#ppt_w"/>
                                          </p:val>
                                        </p:tav>
                                      </p:tavLst>
                                    </p:anim>
                                    <p:anim calcmode="lin" valueType="num">
                                      <p:cBhvr>
                                        <p:cTn id="8" dur="500" fill="hold"/>
                                        <p:tgtEl>
                                          <p:spTgt spid="77166"/>
                                        </p:tgtEl>
                                        <p:attrNameLst>
                                          <p:attrName>ppt_h</p:attrName>
                                        </p:attrNameLst>
                                      </p:cBhvr>
                                      <p:tavLst>
                                        <p:tav tm="0">
                                          <p:val>
                                            <p:fltVal val="0"/>
                                          </p:val>
                                        </p:tav>
                                        <p:tav tm="100000">
                                          <p:val>
                                            <p:strVal val="#ppt_h"/>
                                          </p:val>
                                        </p:tav>
                                      </p:tavLst>
                                    </p:anim>
                                    <p:animEffect transition="in" filter="fade">
                                      <p:cBhvr>
                                        <p:cTn id="9" dur="500"/>
                                        <p:tgtEl>
                                          <p:spTgt spid="77166"/>
                                        </p:tgtEl>
                                      </p:cBhvr>
                                    </p:animEffect>
                                  </p:childTnLst>
                                </p:cTn>
                              </p:par>
                            </p:childTnLst>
                          </p:cTn>
                        </p:par>
                        <p:par>
                          <p:cTn id="10" fill="hold" nodeType="afterGroup">
                            <p:stCondLst>
                              <p:cond delay="500"/>
                            </p:stCondLst>
                            <p:childTnLst>
                              <p:par>
                                <p:cTn id="11" presetID="1" presetClass="entr" presetSubtype="0" fill="hold" nodeType="afterEffect">
                                  <p:stCondLst>
                                    <p:cond delay="1000"/>
                                  </p:stCondLst>
                                  <p:childTnLst>
                                    <p:set>
                                      <p:cBhvr>
                                        <p:cTn id="12" dur="1" fill="hold">
                                          <p:stCondLst>
                                            <p:cond delay="0"/>
                                          </p:stCondLst>
                                        </p:cTn>
                                        <p:tgtEl>
                                          <p:spTgt spid="76802"/>
                                        </p:tgtEl>
                                        <p:attrNameLst>
                                          <p:attrName>style.visibility</p:attrName>
                                        </p:attrNameLst>
                                      </p:cBhvr>
                                      <p:to>
                                        <p:strVal val="visible"/>
                                      </p:to>
                                    </p:set>
                                  </p:childTnLst>
                                  <p:subTnLst>
                                    <p:animClr clrSpc="rgb" dir="cw">
                                      <p:cBhvr override="childStyle">
                                        <p:cTn dur="1" fill="hold" display="0" masterRel="nextClick" afterEffect="1"/>
                                        <p:tgtEl>
                                          <p:spTgt spid="76802"/>
                                        </p:tgtEl>
                                        <p:attrNameLst>
                                          <p:attrName>ppt_c</p:attrName>
                                        </p:attrNameLst>
                                      </p:cBhvr>
                                      <p:to>
                                        <a:srgbClr val="C0C0C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6882"/>
                                        </p:tgtEl>
                                        <p:attrNameLst>
                                          <p:attrName>style.visibility</p:attrName>
                                        </p:attrNameLst>
                                      </p:cBhvr>
                                      <p:to>
                                        <p:strVal val="visible"/>
                                      </p:to>
                                    </p:set>
                                  </p:childTnLst>
                                </p:cTn>
                              </p:par>
                            </p:childTnLst>
                          </p:cTn>
                        </p:par>
                        <p:par>
                          <p:cTn id="17" fill="hold" nodeType="afterGroup">
                            <p:stCondLst>
                              <p:cond delay="0"/>
                            </p:stCondLst>
                            <p:childTnLst>
                              <p:par>
                                <p:cTn id="18" presetID="1" presetClass="exit" presetSubtype="0" fill="hold" nodeType="afterEffect">
                                  <p:stCondLst>
                                    <p:cond delay="500"/>
                                  </p:stCondLst>
                                  <p:childTnLst>
                                    <p:set>
                                      <p:cBhvr>
                                        <p:cTn id="19" dur="1" fill="hold">
                                          <p:stCondLst>
                                            <p:cond delay="0"/>
                                          </p:stCondLst>
                                        </p:cTn>
                                        <p:tgtEl>
                                          <p:spTgt spid="76882"/>
                                        </p:tgtEl>
                                        <p:attrNameLst>
                                          <p:attrName>style.visibility</p:attrName>
                                        </p:attrNameLst>
                                      </p:cBhvr>
                                      <p:to>
                                        <p:strVal val="hidden"/>
                                      </p:to>
                                    </p:set>
                                  </p:childTnLst>
                                </p:cTn>
                              </p:par>
                              <p:par>
                                <p:cTn id="20" presetID="1" presetClass="entr" presetSubtype="0" fill="hold" nodeType="withEffect">
                                  <p:stCondLst>
                                    <p:cond delay="500"/>
                                  </p:stCondLst>
                                  <p:childTnLst>
                                    <p:set>
                                      <p:cBhvr>
                                        <p:cTn id="21" dur="1" fill="hold">
                                          <p:stCondLst>
                                            <p:cond delay="0"/>
                                          </p:stCondLst>
                                        </p:cTn>
                                        <p:tgtEl>
                                          <p:spTgt spid="76872"/>
                                        </p:tgtEl>
                                        <p:attrNameLst>
                                          <p:attrName>style.visibility</p:attrName>
                                        </p:attrNameLst>
                                      </p:cBhvr>
                                      <p:to>
                                        <p:strVal val="visible"/>
                                      </p:to>
                                    </p:set>
                                  </p:childTnLst>
                                </p:cTn>
                              </p:par>
                            </p:childTnLst>
                          </p:cTn>
                        </p:par>
                        <p:par>
                          <p:cTn id="22" fill="hold" nodeType="afterGroup">
                            <p:stCondLst>
                              <p:cond delay="500"/>
                            </p:stCondLst>
                            <p:childTnLst>
                              <p:par>
                                <p:cTn id="23" presetID="1" presetClass="exit" presetSubtype="0" fill="hold" nodeType="afterEffect">
                                  <p:stCondLst>
                                    <p:cond delay="500"/>
                                  </p:stCondLst>
                                  <p:childTnLst>
                                    <p:set>
                                      <p:cBhvr>
                                        <p:cTn id="24" dur="1" fill="hold">
                                          <p:stCondLst>
                                            <p:cond delay="0"/>
                                          </p:stCondLst>
                                        </p:cTn>
                                        <p:tgtEl>
                                          <p:spTgt spid="76872"/>
                                        </p:tgtEl>
                                        <p:attrNameLst>
                                          <p:attrName>style.visibility</p:attrName>
                                        </p:attrNameLst>
                                      </p:cBhvr>
                                      <p:to>
                                        <p:strVal val="hidden"/>
                                      </p:to>
                                    </p:set>
                                  </p:childTnLst>
                                </p:cTn>
                              </p:par>
                            </p:childTnLst>
                          </p:cTn>
                        </p:par>
                        <p:par>
                          <p:cTn id="25" fill="hold" nodeType="afterGroup">
                            <p:stCondLst>
                              <p:cond delay="1000"/>
                            </p:stCondLst>
                            <p:childTnLst>
                              <p:par>
                                <p:cTn id="26" presetID="1" presetClass="entr" presetSubtype="0" fill="hold" nodeType="afterEffect">
                                  <p:stCondLst>
                                    <p:cond delay="0"/>
                                  </p:stCondLst>
                                  <p:childTnLst>
                                    <p:set>
                                      <p:cBhvr>
                                        <p:cTn id="27" dur="1" fill="hold">
                                          <p:stCondLst>
                                            <p:cond delay="0"/>
                                          </p:stCondLst>
                                        </p:cTn>
                                        <p:tgtEl>
                                          <p:spTgt spid="76862"/>
                                        </p:tgtEl>
                                        <p:attrNameLst>
                                          <p:attrName>style.visibility</p:attrName>
                                        </p:attrNameLst>
                                      </p:cBhvr>
                                      <p:to>
                                        <p:strVal val="visible"/>
                                      </p:to>
                                    </p:set>
                                  </p:childTnLst>
                                </p:cTn>
                              </p:par>
                            </p:childTnLst>
                          </p:cTn>
                        </p:par>
                        <p:par>
                          <p:cTn id="28" fill="hold" nodeType="afterGroup">
                            <p:stCondLst>
                              <p:cond delay="1000"/>
                            </p:stCondLst>
                            <p:childTnLst>
                              <p:par>
                                <p:cTn id="29" presetID="1" presetClass="exit" presetSubtype="0" fill="hold" nodeType="afterEffect">
                                  <p:stCondLst>
                                    <p:cond delay="500"/>
                                  </p:stCondLst>
                                  <p:childTnLst>
                                    <p:set>
                                      <p:cBhvr>
                                        <p:cTn id="30" dur="1" fill="hold">
                                          <p:stCondLst>
                                            <p:cond delay="0"/>
                                          </p:stCondLst>
                                        </p:cTn>
                                        <p:tgtEl>
                                          <p:spTgt spid="76862"/>
                                        </p:tgtEl>
                                        <p:attrNameLst>
                                          <p:attrName>style.visibility</p:attrName>
                                        </p:attrNameLst>
                                      </p:cBhvr>
                                      <p:to>
                                        <p:strVal val="hidden"/>
                                      </p:to>
                                    </p:set>
                                  </p:childTnLst>
                                </p:cTn>
                              </p:par>
                              <p:par>
                                <p:cTn id="31" presetID="1" presetClass="entr" presetSubtype="0" fill="hold" nodeType="withEffect">
                                  <p:stCondLst>
                                    <p:cond delay="500"/>
                                  </p:stCondLst>
                                  <p:childTnLst>
                                    <p:set>
                                      <p:cBhvr>
                                        <p:cTn id="32" dur="1" fill="hold">
                                          <p:stCondLst>
                                            <p:cond delay="0"/>
                                          </p:stCondLst>
                                        </p:cTn>
                                        <p:tgtEl>
                                          <p:spTgt spid="76852"/>
                                        </p:tgtEl>
                                        <p:attrNameLst>
                                          <p:attrName>style.visibility</p:attrName>
                                        </p:attrNameLst>
                                      </p:cBhvr>
                                      <p:to>
                                        <p:strVal val="visible"/>
                                      </p:to>
                                    </p:set>
                                  </p:childTnLst>
                                </p:cTn>
                              </p:par>
                            </p:childTnLst>
                          </p:cTn>
                        </p:par>
                        <p:par>
                          <p:cTn id="33" fill="hold" nodeType="afterGroup">
                            <p:stCondLst>
                              <p:cond delay="1500"/>
                            </p:stCondLst>
                            <p:childTnLst>
                              <p:par>
                                <p:cTn id="34" presetID="1" presetClass="exit" presetSubtype="0" fill="hold" nodeType="afterEffect">
                                  <p:stCondLst>
                                    <p:cond delay="500"/>
                                  </p:stCondLst>
                                  <p:childTnLst>
                                    <p:set>
                                      <p:cBhvr>
                                        <p:cTn id="35" dur="1" fill="hold">
                                          <p:stCondLst>
                                            <p:cond delay="0"/>
                                          </p:stCondLst>
                                        </p:cTn>
                                        <p:tgtEl>
                                          <p:spTgt spid="76852"/>
                                        </p:tgtEl>
                                        <p:attrNameLst>
                                          <p:attrName>style.visibility</p:attrName>
                                        </p:attrNameLst>
                                      </p:cBhvr>
                                      <p:to>
                                        <p:strVal val="hidden"/>
                                      </p:to>
                                    </p:se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76842"/>
                                        </p:tgtEl>
                                        <p:attrNameLst>
                                          <p:attrName>style.visibility</p:attrName>
                                        </p:attrNameLst>
                                      </p:cBhvr>
                                      <p:to>
                                        <p:strVal val="visible"/>
                                      </p:to>
                                    </p:set>
                                  </p:childTnLst>
                                </p:cTn>
                              </p:par>
                            </p:childTnLst>
                          </p:cTn>
                        </p:par>
                        <p:par>
                          <p:cTn id="39" fill="hold" nodeType="afterGroup">
                            <p:stCondLst>
                              <p:cond delay="2000"/>
                            </p:stCondLst>
                            <p:childTnLst>
                              <p:par>
                                <p:cTn id="40" presetID="1" presetClass="exit" presetSubtype="0" fill="hold" nodeType="afterEffect">
                                  <p:stCondLst>
                                    <p:cond delay="500"/>
                                  </p:stCondLst>
                                  <p:childTnLst>
                                    <p:set>
                                      <p:cBhvr>
                                        <p:cTn id="41" dur="1" fill="hold">
                                          <p:stCondLst>
                                            <p:cond delay="0"/>
                                          </p:stCondLst>
                                        </p:cTn>
                                        <p:tgtEl>
                                          <p:spTgt spid="76842"/>
                                        </p:tgtEl>
                                        <p:attrNameLst>
                                          <p:attrName>style.visibility</p:attrName>
                                        </p:attrNameLst>
                                      </p:cBhvr>
                                      <p:to>
                                        <p:strVal val="hidden"/>
                                      </p:to>
                                    </p:set>
                                  </p:childTnLst>
                                </p:cTn>
                              </p:par>
                            </p:childTnLst>
                          </p:cTn>
                        </p:par>
                        <p:par>
                          <p:cTn id="42" fill="hold" nodeType="afterGroup">
                            <p:stCondLst>
                              <p:cond delay="2500"/>
                            </p:stCondLst>
                            <p:childTnLst>
                              <p:par>
                                <p:cTn id="43" presetID="1" presetClass="entr" presetSubtype="0" fill="hold" nodeType="afterEffect">
                                  <p:stCondLst>
                                    <p:cond delay="0"/>
                                  </p:stCondLst>
                                  <p:childTnLst>
                                    <p:set>
                                      <p:cBhvr>
                                        <p:cTn id="44" dur="1" fill="hold">
                                          <p:stCondLst>
                                            <p:cond delay="0"/>
                                          </p:stCondLst>
                                        </p:cTn>
                                        <p:tgtEl>
                                          <p:spTgt spid="76902"/>
                                        </p:tgtEl>
                                        <p:attrNameLst>
                                          <p:attrName>style.visibility</p:attrName>
                                        </p:attrNameLst>
                                      </p:cBhvr>
                                      <p:to>
                                        <p:strVal val="visible"/>
                                      </p:to>
                                    </p:set>
                                  </p:childTnLst>
                                </p:cTn>
                              </p:par>
                            </p:childTnLst>
                          </p:cTn>
                        </p:par>
                        <p:par>
                          <p:cTn id="45" fill="hold" nodeType="afterGroup">
                            <p:stCondLst>
                              <p:cond delay="2500"/>
                            </p:stCondLst>
                            <p:childTnLst>
                              <p:par>
                                <p:cTn id="46" presetID="1" presetClass="exit" presetSubtype="0" fill="hold" nodeType="afterEffect">
                                  <p:stCondLst>
                                    <p:cond delay="500"/>
                                  </p:stCondLst>
                                  <p:childTnLst>
                                    <p:set>
                                      <p:cBhvr>
                                        <p:cTn id="47" dur="1" fill="hold">
                                          <p:stCondLst>
                                            <p:cond delay="0"/>
                                          </p:stCondLst>
                                        </p:cTn>
                                        <p:tgtEl>
                                          <p:spTgt spid="76902"/>
                                        </p:tgtEl>
                                        <p:attrNameLst>
                                          <p:attrName>style.visibility</p:attrName>
                                        </p:attrNameLst>
                                      </p:cBhvr>
                                      <p:to>
                                        <p:strVal val="hidden"/>
                                      </p:to>
                                    </p:set>
                                  </p:childTnLst>
                                </p:cTn>
                              </p:par>
                            </p:childTnLst>
                          </p:cTn>
                        </p:par>
                        <p:par>
                          <p:cTn id="48" fill="hold" nodeType="afterGroup">
                            <p:stCondLst>
                              <p:cond delay="3000"/>
                            </p:stCondLst>
                            <p:childTnLst>
                              <p:par>
                                <p:cTn id="49" presetID="1" presetClass="entr" presetSubtype="0" fill="hold" nodeType="afterEffect">
                                  <p:stCondLst>
                                    <p:cond delay="0"/>
                                  </p:stCondLst>
                                  <p:childTnLst>
                                    <p:set>
                                      <p:cBhvr>
                                        <p:cTn id="50" dur="1" fill="hold">
                                          <p:stCondLst>
                                            <p:cond delay="0"/>
                                          </p:stCondLst>
                                        </p:cTn>
                                        <p:tgtEl>
                                          <p:spTgt spid="76892"/>
                                        </p:tgtEl>
                                        <p:attrNameLst>
                                          <p:attrName>style.visibility</p:attrName>
                                        </p:attrNameLst>
                                      </p:cBhvr>
                                      <p:to>
                                        <p:strVal val="visible"/>
                                      </p:to>
                                    </p:set>
                                  </p:childTnLst>
                                </p:cTn>
                              </p:par>
                            </p:childTnLst>
                          </p:cTn>
                        </p:par>
                        <p:par>
                          <p:cTn id="51" fill="hold" nodeType="afterGroup">
                            <p:stCondLst>
                              <p:cond delay="3000"/>
                            </p:stCondLst>
                            <p:childTnLst>
                              <p:par>
                                <p:cTn id="52" presetID="1" presetClass="exit" presetSubtype="0" fill="hold" nodeType="afterEffect">
                                  <p:stCondLst>
                                    <p:cond delay="500"/>
                                  </p:stCondLst>
                                  <p:childTnLst>
                                    <p:set>
                                      <p:cBhvr>
                                        <p:cTn id="53" dur="1" fill="hold">
                                          <p:stCondLst>
                                            <p:cond delay="0"/>
                                          </p:stCondLst>
                                        </p:cTn>
                                        <p:tgtEl>
                                          <p:spTgt spid="76892"/>
                                        </p:tgtEl>
                                        <p:attrNameLst>
                                          <p:attrName>style.visibility</p:attrName>
                                        </p:attrNameLst>
                                      </p:cBhvr>
                                      <p:to>
                                        <p:strVal val="hidden"/>
                                      </p:to>
                                    </p:set>
                                  </p:childTnLst>
                                </p:cTn>
                              </p:par>
                            </p:childTnLst>
                          </p:cTn>
                        </p:par>
                        <p:par>
                          <p:cTn id="54" fill="hold" nodeType="afterGroup">
                            <p:stCondLst>
                              <p:cond delay="3500"/>
                            </p:stCondLst>
                            <p:childTnLst>
                              <p:par>
                                <p:cTn id="55" presetID="1" presetClass="entr" presetSubtype="0" fill="hold" nodeType="afterEffect">
                                  <p:stCondLst>
                                    <p:cond delay="0"/>
                                  </p:stCondLst>
                                  <p:childTnLst>
                                    <p:set>
                                      <p:cBhvr>
                                        <p:cTn id="56" dur="1" fill="hold">
                                          <p:stCondLst>
                                            <p:cond delay="0"/>
                                          </p:stCondLst>
                                        </p:cTn>
                                        <p:tgtEl>
                                          <p:spTgt spid="76822"/>
                                        </p:tgtEl>
                                        <p:attrNameLst>
                                          <p:attrName>style.visibility</p:attrName>
                                        </p:attrNameLst>
                                      </p:cBhvr>
                                      <p:to>
                                        <p:strVal val="visible"/>
                                      </p:to>
                                    </p:set>
                                  </p:childTnLst>
                                  <p:subTnLst>
                                    <p:animClr clrSpc="rgb" dir="cw">
                                      <p:cBhvr override="childStyle">
                                        <p:cTn dur="1" fill="hold" display="0" masterRel="nextClick" afterEffect="1"/>
                                        <p:tgtEl>
                                          <p:spTgt spid="76822"/>
                                        </p:tgtEl>
                                        <p:attrNameLst>
                                          <p:attrName>ppt_c</p:attrName>
                                        </p:attrNameLst>
                                      </p:cBhvr>
                                      <p:to>
                                        <a:srgbClr val="C0C0C0"/>
                                      </p:to>
                                    </p:animClr>
                                  </p:sub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76913"/>
                                        </p:tgtEl>
                                        <p:attrNameLst>
                                          <p:attrName>style.visibility</p:attrName>
                                        </p:attrNameLst>
                                      </p:cBhvr>
                                      <p:to>
                                        <p:strVal val="visible"/>
                                      </p:to>
                                    </p:set>
                                  </p:childTnLst>
                                </p:cTn>
                              </p:par>
                            </p:childTnLst>
                          </p:cTn>
                        </p:par>
                        <p:par>
                          <p:cTn id="61" fill="hold" nodeType="afterGroup">
                            <p:stCondLst>
                              <p:cond delay="0"/>
                            </p:stCondLst>
                            <p:childTnLst>
                              <p:par>
                                <p:cTn id="62" presetID="1" presetClass="exit" presetSubtype="0" fill="hold" nodeType="afterEffect">
                                  <p:stCondLst>
                                    <p:cond delay="500"/>
                                  </p:stCondLst>
                                  <p:childTnLst>
                                    <p:set>
                                      <p:cBhvr>
                                        <p:cTn id="63" dur="1" fill="hold">
                                          <p:stCondLst>
                                            <p:cond delay="0"/>
                                          </p:stCondLst>
                                        </p:cTn>
                                        <p:tgtEl>
                                          <p:spTgt spid="76913"/>
                                        </p:tgtEl>
                                        <p:attrNameLst>
                                          <p:attrName>style.visibility</p:attrName>
                                        </p:attrNameLst>
                                      </p:cBhvr>
                                      <p:to>
                                        <p:strVal val="hidden"/>
                                      </p:to>
                                    </p:set>
                                  </p:childTnLst>
                                </p:cTn>
                              </p:par>
                            </p:childTnLst>
                          </p:cTn>
                        </p:par>
                        <p:par>
                          <p:cTn id="64" fill="hold" nodeType="afterGroup">
                            <p:stCondLst>
                              <p:cond delay="500"/>
                            </p:stCondLst>
                            <p:childTnLst>
                              <p:par>
                                <p:cTn id="65" presetID="1" presetClass="entr" presetSubtype="0" fill="hold" nodeType="afterEffect">
                                  <p:stCondLst>
                                    <p:cond delay="0"/>
                                  </p:stCondLst>
                                  <p:childTnLst>
                                    <p:set>
                                      <p:cBhvr>
                                        <p:cTn id="66" dur="1" fill="hold">
                                          <p:stCondLst>
                                            <p:cond delay="0"/>
                                          </p:stCondLst>
                                        </p:cTn>
                                        <p:tgtEl>
                                          <p:spTgt spid="76923"/>
                                        </p:tgtEl>
                                        <p:attrNameLst>
                                          <p:attrName>style.visibility</p:attrName>
                                        </p:attrNameLst>
                                      </p:cBhvr>
                                      <p:to>
                                        <p:strVal val="visible"/>
                                      </p:to>
                                    </p:set>
                                  </p:childTnLst>
                                </p:cTn>
                              </p:par>
                            </p:childTnLst>
                          </p:cTn>
                        </p:par>
                        <p:par>
                          <p:cTn id="67" fill="hold" nodeType="afterGroup">
                            <p:stCondLst>
                              <p:cond delay="500"/>
                            </p:stCondLst>
                            <p:childTnLst>
                              <p:par>
                                <p:cTn id="68" presetID="1" presetClass="exit" presetSubtype="0" fill="hold" nodeType="afterEffect">
                                  <p:stCondLst>
                                    <p:cond delay="500"/>
                                  </p:stCondLst>
                                  <p:childTnLst>
                                    <p:set>
                                      <p:cBhvr>
                                        <p:cTn id="69" dur="1" fill="hold">
                                          <p:stCondLst>
                                            <p:cond delay="0"/>
                                          </p:stCondLst>
                                        </p:cTn>
                                        <p:tgtEl>
                                          <p:spTgt spid="76923"/>
                                        </p:tgtEl>
                                        <p:attrNameLst>
                                          <p:attrName>style.visibility</p:attrName>
                                        </p:attrNameLst>
                                      </p:cBhvr>
                                      <p:to>
                                        <p:strVal val="hidden"/>
                                      </p:to>
                                    </p:set>
                                  </p:childTnLst>
                                </p:cTn>
                              </p:par>
                            </p:childTnLst>
                          </p:cTn>
                        </p:par>
                        <p:par>
                          <p:cTn id="70" fill="hold" nodeType="afterGroup">
                            <p:stCondLst>
                              <p:cond delay="1000"/>
                            </p:stCondLst>
                            <p:childTnLst>
                              <p:par>
                                <p:cTn id="71" presetID="1" presetClass="entr" presetSubtype="0" fill="hold" nodeType="afterEffect">
                                  <p:stCondLst>
                                    <p:cond delay="0"/>
                                  </p:stCondLst>
                                  <p:childTnLst>
                                    <p:set>
                                      <p:cBhvr>
                                        <p:cTn id="72" dur="1" fill="hold">
                                          <p:stCondLst>
                                            <p:cond delay="0"/>
                                          </p:stCondLst>
                                        </p:cTn>
                                        <p:tgtEl>
                                          <p:spTgt spid="76933"/>
                                        </p:tgtEl>
                                        <p:attrNameLst>
                                          <p:attrName>style.visibility</p:attrName>
                                        </p:attrNameLst>
                                      </p:cBhvr>
                                      <p:to>
                                        <p:strVal val="visible"/>
                                      </p:to>
                                    </p:set>
                                  </p:childTnLst>
                                </p:cTn>
                              </p:par>
                            </p:childTnLst>
                          </p:cTn>
                        </p:par>
                        <p:par>
                          <p:cTn id="73" fill="hold" nodeType="afterGroup">
                            <p:stCondLst>
                              <p:cond delay="1000"/>
                            </p:stCondLst>
                            <p:childTnLst>
                              <p:par>
                                <p:cTn id="74" presetID="1" presetClass="exit" presetSubtype="0" fill="hold" nodeType="afterEffect">
                                  <p:stCondLst>
                                    <p:cond delay="500"/>
                                  </p:stCondLst>
                                  <p:childTnLst>
                                    <p:set>
                                      <p:cBhvr>
                                        <p:cTn id="75" dur="1" fill="hold">
                                          <p:stCondLst>
                                            <p:cond delay="0"/>
                                          </p:stCondLst>
                                        </p:cTn>
                                        <p:tgtEl>
                                          <p:spTgt spid="76933"/>
                                        </p:tgtEl>
                                        <p:attrNameLst>
                                          <p:attrName>style.visibility</p:attrName>
                                        </p:attrNameLst>
                                      </p:cBhvr>
                                      <p:to>
                                        <p:strVal val="hidden"/>
                                      </p:to>
                                    </p:set>
                                  </p:childTnLst>
                                </p:cTn>
                              </p:par>
                              <p:par>
                                <p:cTn id="76" presetID="1" presetClass="entr" presetSubtype="0" fill="hold" nodeType="withEffect">
                                  <p:stCondLst>
                                    <p:cond delay="500"/>
                                  </p:stCondLst>
                                  <p:childTnLst>
                                    <p:set>
                                      <p:cBhvr>
                                        <p:cTn id="77" dur="1" fill="hold">
                                          <p:stCondLst>
                                            <p:cond delay="0"/>
                                          </p:stCondLst>
                                        </p:cTn>
                                        <p:tgtEl>
                                          <p:spTgt spid="76943"/>
                                        </p:tgtEl>
                                        <p:attrNameLst>
                                          <p:attrName>style.visibility</p:attrName>
                                        </p:attrNameLst>
                                      </p:cBhvr>
                                      <p:to>
                                        <p:strVal val="visible"/>
                                      </p:to>
                                    </p:set>
                                  </p:childTnLst>
                                </p:cTn>
                              </p:par>
                            </p:childTnLst>
                          </p:cTn>
                        </p:par>
                        <p:par>
                          <p:cTn id="78" fill="hold" nodeType="afterGroup">
                            <p:stCondLst>
                              <p:cond delay="1500"/>
                            </p:stCondLst>
                            <p:childTnLst>
                              <p:par>
                                <p:cTn id="79" presetID="1" presetClass="exit" presetSubtype="0" fill="hold" nodeType="afterEffect">
                                  <p:stCondLst>
                                    <p:cond delay="500"/>
                                  </p:stCondLst>
                                  <p:childTnLst>
                                    <p:set>
                                      <p:cBhvr>
                                        <p:cTn id="80" dur="1" fill="hold">
                                          <p:stCondLst>
                                            <p:cond delay="0"/>
                                          </p:stCondLst>
                                        </p:cTn>
                                        <p:tgtEl>
                                          <p:spTgt spid="76943"/>
                                        </p:tgtEl>
                                        <p:attrNameLst>
                                          <p:attrName>style.visibility</p:attrName>
                                        </p:attrNameLst>
                                      </p:cBhvr>
                                      <p:to>
                                        <p:strVal val="hidden"/>
                                      </p:to>
                                    </p:set>
                                  </p:childTnLst>
                                </p:cTn>
                              </p:par>
                            </p:childTnLst>
                          </p:cTn>
                        </p:par>
                        <p:par>
                          <p:cTn id="81" fill="hold" nodeType="afterGroup">
                            <p:stCondLst>
                              <p:cond delay="2000"/>
                            </p:stCondLst>
                            <p:childTnLst>
                              <p:par>
                                <p:cTn id="82" presetID="1" presetClass="entr" presetSubtype="0" fill="hold" nodeType="afterEffect">
                                  <p:stCondLst>
                                    <p:cond delay="0"/>
                                  </p:stCondLst>
                                  <p:childTnLst>
                                    <p:set>
                                      <p:cBhvr>
                                        <p:cTn id="83" dur="1" fill="hold">
                                          <p:stCondLst>
                                            <p:cond delay="0"/>
                                          </p:stCondLst>
                                        </p:cTn>
                                        <p:tgtEl>
                                          <p:spTgt spid="76953"/>
                                        </p:tgtEl>
                                        <p:attrNameLst>
                                          <p:attrName>style.visibility</p:attrName>
                                        </p:attrNameLst>
                                      </p:cBhvr>
                                      <p:to>
                                        <p:strVal val="visible"/>
                                      </p:to>
                                    </p:set>
                                  </p:childTnLst>
                                </p:cTn>
                              </p:par>
                            </p:childTnLst>
                          </p:cTn>
                        </p:par>
                        <p:par>
                          <p:cTn id="84" fill="hold" nodeType="afterGroup">
                            <p:stCondLst>
                              <p:cond delay="2000"/>
                            </p:stCondLst>
                            <p:childTnLst>
                              <p:par>
                                <p:cTn id="85" presetID="1" presetClass="exit" presetSubtype="0" fill="hold" nodeType="afterEffect">
                                  <p:stCondLst>
                                    <p:cond delay="500"/>
                                  </p:stCondLst>
                                  <p:childTnLst>
                                    <p:set>
                                      <p:cBhvr>
                                        <p:cTn id="86" dur="1" fill="hold">
                                          <p:stCondLst>
                                            <p:cond delay="0"/>
                                          </p:stCondLst>
                                        </p:cTn>
                                        <p:tgtEl>
                                          <p:spTgt spid="76953"/>
                                        </p:tgtEl>
                                        <p:attrNameLst>
                                          <p:attrName>style.visibility</p:attrName>
                                        </p:attrNameLst>
                                      </p:cBhvr>
                                      <p:to>
                                        <p:strVal val="hidden"/>
                                      </p:to>
                                    </p:set>
                                  </p:childTnLst>
                                </p:cTn>
                              </p:par>
                              <p:par>
                                <p:cTn id="87" presetID="1" presetClass="entr" presetSubtype="0" fill="hold" nodeType="withEffect">
                                  <p:stCondLst>
                                    <p:cond delay="500"/>
                                  </p:stCondLst>
                                  <p:childTnLst>
                                    <p:set>
                                      <p:cBhvr>
                                        <p:cTn id="88" dur="1" fill="hold">
                                          <p:stCondLst>
                                            <p:cond delay="0"/>
                                          </p:stCondLst>
                                        </p:cTn>
                                        <p:tgtEl>
                                          <p:spTgt spid="76963"/>
                                        </p:tgtEl>
                                        <p:attrNameLst>
                                          <p:attrName>style.visibility</p:attrName>
                                        </p:attrNameLst>
                                      </p:cBhvr>
                                      <p:to>
                                        <p:strVal val="visible"/>
                                      </p:to>
                                    </p:set>
                                  </p:childTnLst>
                                </p:cTn>
                              </p:par>
                            </p:childTnLst>
                          </p:cTn>
                        </p:par>
                        <p:par>
                          <p:cTn id="89" fill="hold" nodeType="afterGroup">
                            <p:stCondLst>
                              <p:cond delay="2500"/>
                            </p:stCondLst>
                            <p:childTnLst>
                              <p:par>
                                <p:cTn id="90" presetID="1" presetClass="exit" presetSubtype="0" fill="hold" nodeType="afterEffect">
                                  <p:stCondLst>
                                    <p:cond delay="500"/>
                                  </p:stCondLst>
                                  <p:childTnLst>
                                    <p:set>
                                      <p:cBhvr>
                                        <p:cTn id="91" dur="1" fill="hold">
                                          <p:stCondLst>
                                            <p:cond delay="0"/>
                                          </p:stCondLst>
                                        </p:cTn>
                                        <p:tgtEl>
                                          <p:spTgt spid="76963"/>
                                        </p:tgtEl>
                                        <p:attrNameLst>
                                          <p:attrName>style.visibility</p:attrName>
                                        </p:attrNameLst>
                                      </p:cBhvr>
                                      <p:to>
                                        <p:strVal val="hidden"/>
                                      </p:to>
                                    </p:set>
                                  </p:childTnLst>
                                </p:cTn>
                              </p:par>
                            </p:childTnLst>
                          </p:cTn>
                        </p:par>
                        <p:par>
                          <p:cTn id="92" fill="hold" nodeType="afterGroup">
                            <p:stCondLst>
                              <p:cond delay="3000"/>
                            </p:stCondLst>
                            <p:childTnLst>
                              <p:par>
                                <p:cTn id="93" presetID="1" presetClass="entr" presetSubtype="0" fill="hold" nodeType="afterEffect">
                                  <p:stCondLst>
                                    <p:cond delay="0"/>
                                  </p:stCondLst>
                                  <p:childTnLst>
                                    <p:set>
                                      <p:cBhvr>
                                        <p:cTn id="94" dur="1" fill="hold">
                                          <p:stCondLst>
                                            <p:cond delay="0"/>
                                          </p:stCondLst>
                                        </p:cTn>
                                        <p:tgtEl>
                                          <p:spTgt spid="76973"/>
                                        </p:tgtEl>
                                        <p:attrNameLst>
                                          <p:attrName>style.visibility</p:attrName>
                                        </p:attrNameLst>
                                      </p:cBhvr>
                                      <p:to>
                                        <p:strVal val="visible"/>
                                      </p:to>
                                    </p:set>
                                  </p:childTnLst>
                                </p:cTn>
                              </p:par>
                            </p:childTnLst>
                          </p:cTn>
                        </p:par>
                        <p:par>
                          <p:cTn id="95" fill="hold" nodeType="afterGroup">
                            <p:stCondLst>
                              <p:cond delay="3000"/>
                            </p:stCondLst>
                            <p:childTnLst>
                              <p:par>
                                <p:cTn id="96" presetID="1" presetClass="exit" presetSubtype="0" fill="hold" nodeType="afterEffect">
                                  <p:stCondLst>
                                    <p:cond delay="500"/>
                                  </p:stCondLst>
                                  <p:childTnLst>
                                    <p:set>
                                      <p:cBhvr>
                                        <p:cTn id="97" dur="1" fill="hold">
                                          <p:stCondLst>
                                            <p:cond delay="0"/>
                                          </p:stCondLst>
                                        </p:cTn>
                                        <p:tgtEl>
                                          <p:spTgt spid="76973"/>
                                        </p:tgtEl>
                                        <p:attrNameLst>
                                          <p:attrName>style.visibility</p:attrName>
                                        </p:attrNameLst>
                                      </p:cBhvr>
                                      <p:to>
                                        <p:strVal val="hidden"/>
                                      </p:to>
                                    </p:set>
                                  </p:childTnLst>
                                </p:cTn>
                              </p:par>
                            </p:childTnLst>
                          </p:cTn>
                        </p:par>
                        <p:par>
                          <p:cTn id="98" fill="hold" nodeType="afterGroup">
                            <p:stCondLst>
                              <p:cond delay="3500"/>
                            </p:stCondLst>
                            <p:childTnLst>
                              <p:par>
                                <p:cTn id="99" presetID="1" presetClass="entr" presetSubtype="0" fill="hold" nodeType="afterEffect">
                                  <p:stCondLst>
                                    <p:cond delay="0"/>
                                  </p:stCondLst>
                                  <p:childTnLst>
                                    <p:set>
                                      <p:cBhvr>
                                        <p:cTn id="100" dur="1" fill="hold">
                                          <p:stCondLst>
                                            <p:cond delay="0"/>
                                          </p:stCondLst>
                                        </p:cTn>
                                        <p:tgtEl>
                                          <p:spTgt spid="76812"/>
                                        </p:tgtEl>
                                        <p:attrNameLst>
                                          <p:attrName>style.visibility</p:attrName>
                                        </p:attrNameLst>
                                      </p:cBhvr>
                                      <p:to>
                                        <p:strVal val="visible"/>
                                      </p:to>
                                    </p:set>
                                  </p:childTnLst>
                                  <p:subTnLst>
                                    <p:animClr clrSpc="rgb" dir="cw">
                                      <p:cBhvr override="childStyle">
                                        <p:cTn dur="1" fill="hold" display="0" masterRel="nextClick" afterEffect="1"/>
                                        <p:tgtEl>
                                          <p:spTgt spid="76812"/>
                                        </p:tgtEl>
                                        <p:attrNameLst>
                                          <p:attrName>ppt_c</p:attrName>
                                        </p:attrNameLst>
                                      </p:cBhvr>
                                      <p:to>
                                        <a:srgbClr val="C0C0C0"/>
                                      </p:to>
                                    </p:animClr>
                                  </p:subTnLst>
                                </p:cTn>
                              </p:par>
                            </p:childTnLst>
                          </p:cTn>
                        </p:par>
                        <p:par>
                          <p:cTn id="101" fill="hold" nodeType="afterGroup">
                            <p:stCondLst>
                              <p:cond delay="3500"/>
                            </p:stCondLst>
                            <p:childTnLst>
                              <p:par>
                                <p:cTn id="102" presetID="1" presetClass="exit" presetSubtype="0" fill="hold" nodeType="afterEffect">
                                  <p:stCondLst>
                                    <p:cond delay="500"/>
                                  </p:stCondLst>
                                  <p:childTnLst>
                                    <p:set>
                                      <p:cBhvr>
                                        <p:cTn id="103" dur="1" fill="hold">
                                          <p:stCondLst>
                                            <p:cond delay="0"/>
                                          </p:stCondLst>
                                        </p:cTn>
                                        <p:tgtEl>
                                          <p:spTgt spid="76812"/>
                                        </p:tgtEl>
                                        <p:attrNameLst>
                                          <p:attrName>style.visibility</p:attrName>
                                        </p:attrNameLst>
                                      </p:cBhvr>
                                      <p:to>
                                        <p:strVal val="hidden"/>
                                      </p:to>
                                    </p:set>
                                  </p:childTnLst>
                                </p:cTn>
                              </p:par>
                            </p:childTnLst>
                          </p:cTn>
                        </p:par>
                        <p:par>
                          <p:cTn id="104" fill="hold" nodeType="afterGroup">
                            <p:stCondLst>
                              <p:cond delay="4000"/>
                            </p:stCondLst>
                            <p:childTnLst>
                              <p:par>
                                <p:cTn id="105" presetID="1" presetClass="entr" presetSubtype="0" fill="hold" nodeType="afterEffect">
                                  <p:stCondLst>
                                    <p:cond delay="0"/>
                                  </p:stCondLst>
                                  <p:childTnLst>
                                    <p:set>
                                      <p:cBhvr>
                                        <p:cTn id="106" dur="1" fill="hold">
                                          <p:stCondLst>
                                            <p:cond delay="0"/>
                                          </p:stCondLst>
                                        </p:cTn>
                                        <p:tgtEl>
                                          <p:spTgt spid="76983"/>
                                        </p:tgtEl>
                                        <p:attrNameLst>
                                          <p:attrName>style.visibility</p:attrName>
                                        </p:attrNameLst>
                                      </p:cBhvr>
                                      <p:to>
                                        <p:strVal val="visible"/>
                                      </p:to>
                                    </p:set>
                                  </p:childTnLst>
                                </p:cTn>
                              </p:par>
                            </p:childTnLst>
                          </p:cTn>
                        </p:par>
                        <p:par>
                          <p:cTn id="107" fill="hold" nodeType="afterGroup">
                            <p:stCondLst>
                              <p:cond delay="4000"/>
                            </p:stCondLst>
                            <p:childTnLst>
                              <p:par>
                                <p:cTn id="108" presetID="1" presetClass="exit" presetSubtype="0" fill="hold" nodeType="afterEffect">
                                  <p:stCondLst>
                                    <p:cond delay="500"/>
                                  </p:stCondLst>
                                  <p:childTnLst>
                                    <p:set>
                                      <p:cBhvr>
                                        <p:cTn id="109" dur="1" fill="hold">
                                          <p:stCondLst>
                                            <p:cond delay="0"/>
                                          </p:stCondLst>
                                        </p:cTn>
                                        <p:tgtEl>
                                          <p:spTgt spid="76983"/>
                                        </p:tgtEl>
                                        <p:attrNameLst>
                                          <p:attrName>style.visibility</p:attrName>
                                        </p:attrNameLst>
                                      </p:cBhvr>
                                      <p:to>
                                        <p:strVal val="hidden"/>
                                      </p:to>
                                    </p:set>
                                  </p:childTnLst>
                                </p:cTn>
                              </p:par>
                              <p:par>
                                <p:cTn id="110" presetID="1" presetClass="entr" presetSubtype="0" fill="hold" nodeType="withEffect">
                                  <p:stCondLst>
                                    <p:cond delay="500"/>
                                  </p:stCondLst>
                                  <p:childTnLst>
                                    <p:set>
                                      <p:cBhvr>
                                        <p:cTn id="111" dur="1" fill="hold">
                                          <p:stCondLst>
                                            <p:cond delay="0"/>
                                          </p:stCondLst>
                                        </p:cTn>
                                        <p:tgtEl>
                                          <p:spTgt spid="76993"/>
                                        </p:tgtEl>
                                        <p:attrNameLst>
                                          <p:attrName>style.visibility</p:attrName>
                                        </p:attrNameLst>
                                      </p:cBhvr>
                                      <p:to>
                                        <p:strVal val="visible"/>
                                      </p:to>
                                    </p:set>
                                  </p:childTnLst>
                                </p:cTn>
                              </p:par>
                            </p:childTnLst>
                          </p:cTn>
                        </p:par>
                        <p:par>
                          <p:cTn id="112" fill="hold" nodeType="afterGroup">
                            <p:stCondLst>
                              <p:cond delay="4500"/>
                            </p:stCondLst>
                            <p:childTnLst>
                              <p:par>
                                <p:cTn id="113" presetID="1" presetClass="exit" presetSubtype="0" fill="hold" nodeType="afterEffect">
                                  <p:stCondLst>
                                    <p:cond delay="500"/>
                                  </p:stCondLst>
                                  <p:childTnLst>
                                    <p:set>
                                      <p:cBhvr>
                                        <p:cTn id="114" dur="1" fill="hold">
                                          <p:stCondLst>
                                            <p:cond delay="0"/>
                                          </p:stCondLst>
                                        </p:cTn>
                                        <p:tgtEl>
                                          <p:spTgt spid="76993"/>
                                        </p:tgtEl>
                                        <p:attrNameLst>
                                          <p:attrName>style.visibility</p:attrName>
                                        </p:attrNameLst>
                                      </p:cBhvr>
                                      <p:to>
                                        <p:strVal val="hidden"/>
                                      </p:to>
                                    </p:set>
                                  </p:childTnLst>
                                </p:cTn>
                              </p:par>
                            </p:childTnLst>
                          </p:cTn>
                        </p:par>
                        <p:par>
                          <p:cTn id="115" fill="hold" nodeType="afterGroup">
                            <p:stCondLst>
                              <p:cond delay="5000"/>
                            </p:stCondLst>
                            <p:childTnLst>
                              <p:par>
                                <p:cTn id="116" presetID="1" presetClass="entr" presetSubtype="0" fill="hold" nodeType="afterEffect">
                                  <p:stCondLst>
                                    <p:cond delay="0"/>
                                  </p:stCondLst>
                                  <p:childTnLst>
                                    <p:set>
                                      <p:cBhvr>
                                        <p:cTn id="117" dur="1" fill="hold">
                                          <p:stCondLst>
                                            <p:cond delay="0"/>
                                          </p:stCondLst>
                                        </p:cTn>
                                        <p:tgtEl>
                                          <p:spTgt spid="77003"/>
                                        </p:tgtEl>
                                        <p:attrNameLst>
                                          <p:attrName>style.visibility</p:attrName>
                                        </p:attrNameLst>
                                      </p:cBhvr>
                                      <p:to>
                                        <p:strVal val="visible"/>
                                      </p:to>
                                    </p:set>
                                  </p:childTnLst>
                                </p:cTn>
                              </p:par>
                            </p:childTnLst>
                          </p:cTn>
                        </p:par>
                        <p:par>
                          <p:cTn id="118" fill="hold" nodeType="afterGroup">
                            <p:stCondLst>
                              <p:cond delay="5000"/>
                            </p:stCondLst>
                            <p:childTnLst>
                              <p:par>
                                <p:cTn id="119" presetID="1" presetClass="exit" presetSubtype="0" fill="hold" nodeType="afterEffect">
                                  <p:stCondLst>
                                    <p:cond delay="500"/>
                                  </p:stCondLst>
                                  <p:childTnLst>
                                    <p:set>
                                      <p:cBhvr>
                                        <p:cTn id="120" dur="1" fill="hold">
                                          <p:stCondLst>
                                            <p:cond delay="0"/>
                                          </p:stCondLst>
                                        </p:cTn>
                                        <p:tgtEl>
                                          <p:spTgt spid="77003"/>
                                        </p:tgtEl>
                                        <p:attrNameLst>
                                          <p:attrName>style.visibility</p:attrName>
                                        </p:attrNameLst>
                                      </p:cBhvr>
                                      <p:to>
                                        <p:strVal val="hidden"/>
                                      </p:to>
                                    </p:set>
                                  </p:childTnLst>
                                </p:cTn>
                              </p:par>
                              <p:par>
                                <p:cTn id="121" presetID="1" presetClass="entr" presetSubtype="0" fill="hold" nodeType="withEffect">
                                  <p:stCondLst>
                                    <p:cond delay="500"/>
                                  </p:stCondLst>
                                  <p:childTnLst>
                                    <p:set>
                                      <p:cBhvr>
                                        <p:cTn id="122" dur="1" fill="hold">
                                          <p:stCondLst>
                                            <p:cond delay="0"/>
                                          </p:stCondLst>
                                        </p:cTn>
                                        <p:tgtEl>
                                          <p:spTgt spid="77013"/>
                                        </p:tgtEl>
                                        <p:attrNameLst>
                                          <p:attrName>style.visibility</p:attrName>
                                        </p:attrNameLst>
                                      </p:cBhvr>
                                      <p:to>
                                        <p:strVal val="visible"/>
                                      </p:to>
                                    </p:set>
                                  </p:childTnLst>
                                </p:cTn>
                              </p:par>
                            </p:childTnLst>
                          </p:cTn>
                        </p:par>
                        <p:par>
                          <p:cTn id="123" fill="hold" nodeType="afterGroup">
                            <p:stCondLst>
                              <p:cond delay="5500"/>
                            </p:stCondLst>
                            <p:childTnLst>
                              <p:par>
                                <p:cTn id="124" presetID="1" presetClass="exit" presetSubtype="0" fill="hold" nodeType="afterEffect">
                                  <p:stCondLst>
                                    <p:cond delay="500"/>
                                  </p:stCondLst>
                                  <p:childTnLst>
                                    <p:set>
                                      <p:cBhvr>
                                        <p:cTn id="125" dur="1" fill="hold">
                                          <p:stCondLst>
                                            <p:cond delay="0"/>
                                          </p:stCondLst>
                                        </p:cTn>
                                        <p:tgtEl>
                                          <p:spTgt spid="77013"/>
                                        </p:tgtEl>
                                        <p:attrNameLst>
                                          <p:attrName>style.visibility</p:attrName>
                                        </p:attrNameLst>
                                      </p:cBhvr>
                                      <p:to>
                                        <p:strVal val="hidden"/>
                                      </p:to>
                                    </p:set>
                                  </p:childTnLst>
                                </p:cTn>
                              </p:par>
                            </p:childTnLst>
                          </p:cTn>
                        </p:par>
                        <p:par>
                          <p:cTn id="126" fill="hold" nodeType="afterGroup">
                            <p:stCondLst>
                              <p:cond delay="6000"/>
                            </p:stCondLst>
                            <p:childTnLst>
                              <p:par>
                                <p:cTn id="127" presetID="1" presetClass="entr" presetSubtype="0" fill="hold" nodeType="afterEffect">
                                  <p:stCondLst>
                                    <p:cond delay="0"/>
                                  </p:stCondLst>
                                  <p:childTnLst>
                                    <p:set>
                                      <p:cBhvr>
                                        <p:cTn id="128" dur="1" fill="hold">
                                          <p:stCondLst>
                                            <p:cond delay="0"/>
                                          </p:stCondLst>
                                        </p:cTn>
                                        <p:tgtEl>
                                          <p:spTgt spid="77023"/>
                                        </p:tgtEl>
                                        <p:attrNameLst>
                                          <p:attrName>style.visibility</p:attrName>
                                        </p:attrNameLst>
                                      </p:cBhvr>
                                      <p:to>
                                        <p:strVal val="visible"/>
                                      </p:to>
                                    </p:set>
                                  </p:childTnLst>
                                </p:cTn>
                              </p:par>
                            </p:childTnLst>
                          </p:cTn>
                        </p:par>
                        <p:par>
                          <p:cTn id="129" fill="hold" nodeType="afterGroup">
                            <p:stCondLst>
                              <p:cond delay="6000"/>
                            </p:stCondLst>
                            <p:childTnLst>
                              <p:par>
                                <p:cTn id="130" presetID="1" presetClass="exit" presetSubtype="0" fill="hold" nodeType="afterEffect">
                                  <p:stCondLst>
                                    <p:cond delay="500"/>
                                  </p:stCondLst>
                                  <p:childTnLst>
                                    <p:set>
                                      <p:cBhvr>
                                        <p:cTn id="131" dur="1" fill="hold">
                                          <p:stCondLst>
                                            <p:cond delay="0"/>
                                          </p:stCondLst>
                                        </p:cTn>
                                        <p:tgtEl>
                                          <p:spTgt spid="77023"/>
                                        </p:tgtEl>
                                        <p:attrNameLst>
                                          <p:attrName>style.visibility</p:attrName>
                                        </p:attrNameLst>
                                      </p:cBhvr>
                                      <p:to>
                                        <p:strVal val="hidden"/>
                                      </p:to>
                                    </p:set>
                                  </p:childTnLst>
                                </p:cTn>
                              </p:par>
                            </p:childTnLst>
                          </p:cTn>
                        </p:par>
                        <p:par>
                          <p:cTn id="132" fill="hold" nodeType="afterGroup">
                            <p:stCondLst>
                              <p:cond delay="6500"/>
                            </p:stCondLst>
                            <p:childTnLst>
                              <p:par>
                                <p:cTn id="133" presetID="1" presetClass="entr" presetSubtype="0" fill="hold" nodeType="afterEffect">
                                  <p:stCondLst>
                                    <p:cond delay="0"/>
                                  </p:stCondLst>
                                  <p:childTnLst>
                                    <p:set>
                                      <p:cBhvr>
                                        <p:cTn id="134" dur="1" fill="hold">
                                          <p:stCondLst>
                                            <p:cond delay="0"/>
                                          </p:stCondLst>
                                        </p:cTn>
                                        <p:tgtEl>
                                          <p:spTgt spid="77033"/>
                                        </p:tgtEl>
                                        <p:attrNameLst>
                                          <p:attrName>style.visibility</p:attrName>
                                        </p:attrNameLst>
                                      </p:cBhvr>
                                      <p:to>
                                        <p:strVal val="visible"/>
                                      </p:to>
                                    </p:set>
                                  </p:childTnLst>
                                </p:cTn>
                              </p:par>
                            </p:childTnLst>
                          </p:cTn>
                        </p:par>
                        <p:par>
                          <p:cTn id="135" fill="hold" nodeType="afterGroup">
                            <p:stCondLst>
                              <p:cond delay="6500"/>
                            </p:stCondLst>
                            <p:childTnLst>
                              <p:par>
                                <p:cTn id="136" presetID="1" presetClass="exit" presetSubtype="0" fill="hold" nodeType="afterEffect">
                                  <p:stCondLst>
                                    <p:cond delay="500"/>
                                  </p:stCondLst>
                                  <p:childTnLst>
                                    <p:set>
                                      <p:cBhvr>
                                        <p:cTn id="137" dur="1" fill="hold">
                                          <p:stCondLst>
                                            <p:cond delay="0"/>
                                          </p:stCondLst>
                                        </p:cTn>
                                        <p:tgtEl>
                                          <p:spTgt spid="77033"/>
                                        </p:tgtEl>
                                        <p:attrNameLst>
                                          <p:attrName>style.visibility</p:attrName>
                                        </p:attrNameLst>
                                      </p:cBhvr>
                                      <p:to>
                                        <p:strVal val="hidden"/>
                                      </p:to>
                                    </p:set>
                                  </p:childTnLst>
                                </p:cTn>
                              </p:par>
                            </p:childTnLst>
                          </p:cTn>
                        </p:par>
                        <p:par>
                          <p:cTn id="138" fill="hold" nodeType="afterGroup">
                            <p:stCondLst>
                              <p:cond delay="7000"/>
                            </p:stCondLst>
                            <p:childTnLst>
                              <p:par>
                                <p:cTn id="139" presetID="1" presetClass="entr" presetSubtype="0" fill="hold" nodeType="afterEffect">
                                  <p:stCondLst>
                                    <p:cond delay="0"/>
                                  </p:stCondLst>
                                  <p:childTnLst>
                                    <p:set>
                                      <p:cBhvr>
                                        <p:cTn id="140" dur="1" fill="hold">
                                          <p:stCondLst>
                                            <p:cond delay="0"/>
                                          </p:stCondLst>
                                        </p:cTn>
                                        <p:tgtEl>
                                          <p:spTgt spid="77043"/>
                                        </p:tgtEl>
                                        <p:attrNameLst>
                                          <p:attrName>style.visibility</p:attrName>
                                        </p:attrNameLst>
                                      </p:cBhvr>
                                      <p:to>
                                        <p:strVal val="visible"/>
                                      </p:to>
                                    </p:set>
                                  </p:childTnLst>
                                </p:cTn>
                              </p:par>
                            </p:childTnLst>
                          </p:cTn>
                        </p:par>
                        <p:par>
                          <p:cTn id="141" fill="hold" nodeType="afterGroup">
                            <p:stCondLst>
                              <p:cond delay="7000"/>
                            </p:stCondLst>
                            <p:childTnLst>
                              <p:par>
                                <p:cTn id="142" presetID="1" presetClass="exit" presetSubtype="0" fill="hold" nodeType="afterEffect">
                                  <p:stCondLst>
                                    <p:cond delay="500"/>
                                  </p:stCondLst>
                                  <p:childTnLst>
                                    <p:set>
                                      <p:cBhvr>
                                        <p:cTn id="143" dur="1" fill="hold">
                                          <p:stCondLst>
                                            <p:cond delay="0"/>
                                          </p:stCondLst>
                                        </p:cTn>
                                        <p:tgtEl>
                                          <p:spTgt spid="77043"/>
                                        </p:tgtEl>
                                        <p:attrNameLst>
                                          <p:attrName>style.visibility</p:attrName>
                                        </p:attrNameLst>
                                      </p:cBhvr>
                                      <p:to>
                                        <p:strVal val="hidden"/>
                                      </p:to>
                                    </p:set>
                                  </p:childTnLst>
                                </p:cTn>
                              </p:par>
                            </p:childTnLst>
                          </p:cTn>
                        </p:par>
                        <p:par>
                          <p:cTn id="144" fill="hold" nodeType="afterGroup">
                            <p:stCondLst>
                              <p:cond delay="7500"/>
                            </p:stCondLst>
                            <p:childTnLst>
                              <p:par>
                                <p:cTn id="145" presetID="1" presetClass="entr" presetSubtype="0" fill="hold" nodeType="afterEffect">
                                  <p:stCondLst>
                                    <p:cond delay="0"/>
                                  </p:stCondLst>
                                  <p:childTnLst>
                                    <p:set>
                                      <p:cBhvr>
                                        <p:cTn id="146" dur="1" fill="hold">
                                          <p:stCondLst>
                                            <p:cond delay="0"/>
                                          </p:stCondLst>
                                        </p:cTn>
                                        <p:tgtEl>
                                          <p:spTgt spid="76832"/>
                                        </p:tgtEl>
                                        <p:attrNameLst>
                                          <p:attrName>style.visibility</p:attrName>
                                        </p:attrNameLst>
                                      </p:cBhvr>
                                      <p:to>
                                        <p:strVal val="visible"/>
                                      </p:to>
                                    </p:set>
                                  </p:childTnLst>
                                  <p:subTnLst>
                                    <p:animClr clrSpc="rgb" dir="cw">
                                      <p:cBhvr override="childStyle">
                                        <p:cTn dur="1" fill="hold" display="0" masterRel="nextClick" afterEffect="1"/>
                                        <p:tgtEl>
                                          <p:spTgt spid="76832"/>
                                        </p:tgtEl>
                                        <p:attrNameLst>
                                          <p:attrName>ppt_c</p:attrName>
                                        </p:attrNameLst>
                                      </p:cBhvr>
                                      <p:to>
                                        <a:srgbClr val="C0C0C0"/>
                                      </p:to>
                                    </p:animClr>
                                  </p:subTnLst>
                                </p:cTn>
                              </p:par>
                            </p:childTnLst>
                          </p:cTn>
                        </p:par>
                        <p:par>
                          <p:cTn id="147" fill="hold" nodeType="afterGroup">
                            <p:stCondLst>
                              <p:cond delay="7500"/>
                            </p:stCondLst>
                            <p:childTnLst>
                              <p:par>
                                <p:cTn id="148" presetID="1" presetClass="exit" presetSubtype="0" fill="hold" nodeType="afterEffect">
                                  <p:stCondLst>
                                    <p:cond delay="500"/>
                                  </p:stCondLst>
                                  <p:childTnLst>
                                    <p:set>
                                      <p:cBhvr>
                                        <p:cTn id="149" dur="1" fill="hold">
                                          <p:stCondLst>
                                            <p:cond delay="0"/>
                                          </p:stCondLst>
                                        </p:cTn>
                                        <p:tgtEl>
                                          <p:spTgt spid="76832"/>
                                        </p:tgtEl>
                                        <p:attrNameLst>
                                          <p:attrName>style.visibility</p:attrName>
                                        </p:attrNameLst>
                                      </p:cBhvr>
                                      <p:to>
                                        <p:strVal val="hidden"/>
                                      </p:to>
                                    </p:set>
                                  </p:childTnLst>
                                </p:cTn>
                              </p:par>
                            </p:childTnLst>
                          </p:cTn>
                        </p:par>
                        <p:par>
                          <p:cTn id="150" fill="hold" nodeType="afterGroup">
                            <p:stCondLst>
                              <p:cond delay="8000"/>
                            </p:stCondLst>
                            <p:childTnLst>
                              <p:par>
                                <p:cTn id="151" presetID="1" presetClass="entr" presetSubtype="0" fill="hold" nodeType="afterEffect">
                                  <p:stCondLst>
                                    <p:cond delay="0"/>
                                  </p:stCondLst>
                                  <p:childTnLst>
                                    <p:set>
                                      <p:cBhvr>
                                        <p:cTn id="152" dur="1" fill="hold">
                                          <p:stCondLst>
                                            <p:cond delay="0"/>
                                          </p:stCondLst>
                                        </p:cTn>
                                        <p:tgtEl>
                                          <p:spTgt spid="77053"/>
                                        </p:tgtEl>
                                        <p:attrNameLst>
                                          <p:attrName>style.visibility</p:attrName>
                                        </p:attrNameLst>
                                      </p:cBhvr>
                                      <p:to>
                                        <p:strVal val="visible"/>
                                      </p:to>
                                    </p:set>
                                  </p:childTnLst>
                                </p:cTn>
                              </p:par>
                            </p:childTnLst>
                          </p:cTn>
                        </p:par>
                        <p:par>
                          <p:cTn id="153" fill="hold" nodeType="afterGroup">
                            <p:stCondLst>
                              <p:cond delay="8000"/>
                            </p:stCondLst>
                            <p:childTnLst>
                              <p:par>
                                <p:cTn id="154" presetID="1" presetClass="exit" presetSubtype="0" fill="hold" nodeType="afterEffect">
                                  <p:stCondLst>
                                    <p:cond delay="500"/>
                                  </p:stCondLst>
                                  <p:childTnLst>
                                    <p:set>
                                      <p:cBhvr>
                                        <p:cTn id="155" dur="1" fill="hold">
                                          <p:stCondLst>
                                            <p:cond delay="0"/>
                                          </p:stCondLst>
                                        </p:cTn>
                                        <p:tgtEl>
                                          <p:spTgt spid="77053"/>
                                        </p:tgtEl>
                                        <p:attrNameLst>
                                          <p:attrName>style.visibility</p:attrName>
                                        </p:attrNameLst>
                                      </p:cBhvr>
                                      <p:to>
                                        <p:strVal val="hidden"/>
                                      </p:to>
                                    </p:set>
                                  </p:childTnLst>
                                </p:cTn>
                              </p:par>
                            </p:childTnLst>
                          </p:cTn>
                        </p:par>
                        <p:par>
                          <p:cTn id="156" fill="hold" nodeType="afterGroup">
                            <p:stCondLst>
                              <p:cond delay="8500"/>
                            </p:stCondLst>
                            <p:childTnLst>
                              <p:par>
                                <p:cTn id="157" presetID="1" presetClass="entr" presetSubtype="0" fill="hold" nodeType="afterEffect">
                                  <p:stCondLst>
                                    <p:cond delay="0"/>
                                  </p:stCondLst>
                                  <p:childTnLst>
                                    <p:set>
                                      <p:cBhvr>
                                        <p:cTn id="158" dur="1" fill="hold">
                                          <p:stCondLst>
                                            <p:cond delay="0"/>
                                          </p:stCondLst>
                                        </p:cTn>
                                        <p:tgtEl>
                                          <p:spTgt spid="77063"/>
                                        </p:tgtEl>
                                        <p:attrNameLst>
                                          <p:attrName>style.visibility</p:attrName>
                                        </p:attrNameLst>
                                      </p:cBhvr>
                                      <p:to>
                                        <p:strVal val="visible"/>
                                      </p:to>
                                    </p:set>
                                  </p:childTnLst>
                                </p:cTn>
                              </p:par>
                            </p:childTnLst>
                          </p:cTn>
                        </p:par>
                        <p:par>
                          <p:cTn id="159" fill="hold" nodeType="afterGroup">
                            <p:stCondLst>
                              <p:cond delay="8500"/>
                            </p:stCondLst>
                            <p:childTnLst>
                              <p:par>
                                <p:cTn id="160" presetID="1" presetClass="exit" presetSubtype="0" fill="hold" nodeType="afterEffect">
                                  <p:stCondLst>
                                    <p:cond delay="500"/>
                                  </p:stCondLst>
                                  <p:childTnLst>
                                    <p:set>
                                      <p:cBhvr>
                                        <p:cTn id="161" dur="1" fill="hold">
                                          <p:stCondLst>
                                            <p:cond delay="0"/>
                                          </p:stCondLst>
                                        </p:cTn>
                                        <p:tgtEl>
                                          <p:spTgt spid="77063"/>
                                        </p:tgtEl>
                                        <p:attrNameLst>
                                          <p:attrName>style.visibility</p:attrName>
                                        </p:attrNameLst>
                                      </p:cBhvr>
                                      <p:to>
                                        <p:strVal val="hidden"/>
                                      </p:to>
                                    </p:set>
                                  </p:childTnLst>
                                </p:cTn>
                              </p:par>
                            </p:childTnLst>
                          </p:cTn>
                        </p:par>
                        <p:par>
                          <p:cTn id="162" fill="hold" nodeType="afterGroup">
                            <p:stCondLst>
                              <p:cond delay="9000"/>
                            </p:stCondLst>
                            <p:childTnLst>
                              <p:par>
                                <p:cTn id="163" presetID="1" presetClass="entr" presetSubtype="0" fill="hold" nodeType="afterEffect">
                                  <p:stCondLst>
                                    <p:cond delay="0"/>
                                  </p:stCondLst>
                                  <p:childTnLst>
                                    <p:set>
                                      <p:cBhvr>
                                        <p:cTn id="164" dur="1" fill="hold">
                                          <p:stCondLst>
                                            <p:cond delay="0"/>
                                          </p:stCondLst>
                                        </p:cTn>
                                        <p:tgtEl>
                                          <p:spTgt spid="77073"/>
                                        </p:tgtEl>
                                        <p:attrNameLst>
                                          <p:attrName>style.visibility</p:attrName>
                                        </p:attrNameLst>
                                      </p:cBhvr>
                                      <p:to>
                                        <p:strVal val="visible"/>
                                      </p:to>
                                    </p:set>
                                  </p:childTnLst>
                                </p:cTn>
                              </p:par>
                            </p:childTnLst>
                          </p:cTn>
                        </p:par>
                        <p:par>
                          <p:cTn id="165" fill="hold" nodeType="afterGroup">
                            <p:stCondLst>
                              <p:cond delay="9000"/>
                            </p:stCondLst>
                            <p:childTnLst>
                              <p:par>
                                <p:cTn id="166" presetID="1" presetClass="exit" presetSubtype="0" fill="hold" nodeType="afterEffect">
                                  <p:stCondLst>
                                    <p:cond delay="500"/>
                                  </p:stCondLst>
                                  <p:childTnLst>
                                    <p:set>
                                      <p:cBhvr>
                                        <p:cTn id="167" dur="1" fill="hold">
                                          <p:stCondLst>
                                            <p:cond delay="0"/>
                                          </p:stCondLst>
                                        </p:cTn>
                                        <p:tgtEl>
                                          <p:spTgt spid="77073"/>
                                        </p:tgtEl>
                                        <p:attrNameLst>
                                          <p:attrName>style.visibility</p:attrName>
                                        </p:attrNameLst>
                                      </p:cBhvr>
                                      <p:to>
                                        <p:strVal val="hidden"/>
                                      </p:to>
                                    </p:set>
                                  </p:childTnLst>
                                </p:cTn>
                              </p:par>
                              <p:par>
                                <p:cTn id="168" presetID="1" presetClass="entr" presetSubtype="0" fill="hold" nodeType="withEffect">
                                  <p:stCondLst>
                                    <p:cond delay="500"/>
                                  </p:stCondLst>
                                  <p:childTnLst>
                                    <p:set>
                                      <p:cBhvr>
                                        <p:cTn id="169" dur="1" fill="hold">
                                          <p:stCondLst>
                                            <p:cond delay="0"/>
                                          </p:stCondLst>
                                        </p:cTn>
                                        <p:tgtEl>
                                          <p:spTgt spid="77083"/>
                                        </p:tgtEl>
                                        <p:attrNameLst>
                                          <p:attrName>style.visibility</p:attrName>
                                        </p:attrNameLst>
                                      </p:cBhvr>
                                      <p:to>
                                        <p:strVal val="visible"/>
                                      </p:to>
                                    </p:set>
                                  </p:childTnLst>
                                </p:cTn>
                              </p:par>
                            </p:childTnLst>
                          </p:cTn>
                        </p:par>
                        <p:par>
                          <p:cTn id="170" fill="hold" nodeType="afterGroup">
                            <p:stCondLst>
                              <p:cond delay="9500"/>
                            </p:stCondLst>
                            <p:childTnLst>
                              <p:par>
                                <p:cTn id="171" presetID="1" presetClass="exit" presetSubtype="0" fill="hold" nodeType="afterEffect">
                                  <p:stCondLst>
                                    <p:cond delay="500"/>
                                  </p:stCondLst>
                                  <p:childTnLst>
                                    <p:set>
                                      <p:cBhvr>
                                        <p:cTn id="172" dur="1" fill="hold">
                                          <p:stCondLst>
                                            <p:cond delay="0"/>
                                          </p:stCondLst>
                                        </p:cTn>
                                        <p:tgtEl>
                                          <p:spTgt spid="77083"/>
                                        </p:tgtEl>
                                        <p:attrNameLst>
                                          <p:attrName>style.visibility</p:attrName>
                                        </p:attrNameLst>
                                      </p:cBhvr>
                                      <p:to>
                                        <p:strVal val="hidden"/>
                                      </p:to>
                                    </p:set>
                                  </p:childTnLst>
                                </p:cTn>
                              </p:par>
                            </p:childTnLst>
                          </p:cTn>
                        </p:par>
                        <p:par>
                          <p:cTn id="173" fill="hold" nodeType="afterGroup">
                            <p:stCondLst>
                              <p:cond delay="10000"/>
                            </p:stCondLst>
                            <p:childTnLst>
                              <p:par>
                                <p:cTn id="174" presetID="1" presetClass="entr" presetSubtype="0" fill="hold" nodeType="afterEffect">
                                  <p:stCondLst>
                                    <p:cond delay="0"/>
                                  </p:stCondLst>
                                  <p:childTnLst>
                                    <p:set>
                                      <p:cBhvr>
                                        <p:cTn id="175" dur="1" fill="hold">
                                          <p:stCondLst>
                                            <p:cond delay="0"/>
                                          </p:stCondLst>
                                        </p:cTn>
                                        <p:tgtEl>
                                          <p:spTgt spid="77093"/>
                                        </p:tgtEl>
                                        <p:attrNameLst>
                                          <p:attrName>style.visibility</p:attrName>
                                        </p:attrNameLst>
                                      </p:cBhvr>
                                      <p:to>
                                        <p:strVal val="visible"/>
                                      </p:to>
                                    </p:set>
                                  </p:childTnLst>
                                </p:cTn>
                              </p:par>
                            </p:childTnLst>
                          </p:cTn>
                        </p:par>
                        <p:par>
                          <p:cTn id="176" fill="hold" nodeType="afterGroup">
                            <p:stCondLst>
                              <p:cond delay="10000"/>
                            </p:stCondLst>
                            <p:childTnLst>
                              <p:par>
                                <p:cTn id="177" presetID="1" presetClass="exit" presetSubtype="0" fill="hold" nodeType="afterEffect">
                                  <p:stCondLst>
                                    <p:cond delay="500"/>
                                  </p:stCondLst>
                                  <p:childTnLst>
                                    <p:set>
                                      <p:cBhvr>
                                        <p:cTn id="178" dur="1" fill="hold">
                                          <p:stCondLst>
                                            <p:cond delay="0"/>
                                          </p:stCondLst>
                                        </p:cTn>
                                        <p:tgtEl>
                                          <p:spTgt spid="77093"/>
                                        </p:tgtEl>
                                        <p:attrNameLst>
                                          <p:attrName>style.visibility</p:attrName>
                                        </p:attrNameLst>
                                      </p:cBhvr>
                                      <p:to>
                                        <p:strVal val="hidden"/>
                                      </p:to>
                                    </p:set>
                                  </p:childTnLst>
                                </p:cTn>
                              </p:par>
                              <p:par>
                                <p:cTn id="179" presetID="1" presetClass="entr" presetSubtype="0" fill="hold" nodeType="withEffect">
                                  <p:stCondLst>
                                    <p:cond delay="500"/>
                                  </p:stCondLst>
                                  <p:childTnLst>
                                    <p:set>
                                      <p:cBhvr>
                                        <p:cTn id="180" dur="1" fill="hold">
                                          <p:stCondLst>
                                            <p:cond delay="0"/>
                                          </p:stCondLst>
                                        </p:cTn>
                                        <p:tgtEl>
                                          <p:spTgt spid="77103"/>
                                        </p:tgtEl>
                                        <p:attrNameLst>
                                          <p:attrName>style.visibility</p:attrName>
                                        </p:attrNameLst>
                                      </p:cBhvr>
                                      <p:to>
                                        <p:strVal val="visible"/>
                                      </p:to>
                                    </p:set>
                                  </p:childTnLst>
                                </p:cTn>
                              </p:par>
                            </p:childTnLst>
                          </p:cTn>
                        </p:par>
                        <p:par>
                          <p:cTn id="181" fill="hold" nodeType="afterGroup">
                            <p:stCondLst>
                              <p:cond delay="10500"/>
                            </p:stCondLst>
                            <p:childTnLst>
                              <p:par>
                                <p:cTn id="182" presetID="1" presetClass="exit" presetSubtype="0" fill="hold" nodeType="afterEffect">
                                  <p:stCondLst>
                                    <p:cond delay="500"/>
                                  </p:stCondLst>
                                  <p:childTnLst>
                                    <p:set>
                                      <p:cBhvr>
                                        <p:cTn id="183" dur="1" fill="hold">
                                          <p:stCondLst>
                                            <p:cond delay="0"/>
                                          </p:stCondLst>
                                        </p:cTn>
                                        <p:tgtEl>
                                          <p:spTgt spid="77103"/>
                                        </p:tgtEl>
                                        <p:attrNameLst>
                                          <p:attrName>style.visibility</p:attrName>
                                        </p:attrNameLst>
                                      </p:cBhvr>
                                      <p:to>
                                        <p:strVal val="hidden"/>
                                      </p:to>
                                    </p:set>
                                  </p:childTnLst>
                                </p:cTn>
                              </p:par>
                            </p:childTnLst>
                          </p:cTn>
                        </p:par>
                        <p:par>
                          <p:cTn id="184" fill="hold" nodeType="afterGroup">
                            <p:stCondLst>
                              <p:cond delay="11000"/>
                            </p:stCondLst>
                            <p:childTnLst>
                              <p:par>
                                <p:cTn id="185" presetID="1" presetClass="entr" presetSubtype="0" fill="hold" nodeType="afterEffect">
                                  <p:stCondLst>
                                    <p:cond delay="0"/>
                                  </p:stCondLst>
                                  <p:childTnLst>
                                    <p:set>
                                      <p:cBhvr>
                                        <p:cTn id="186" dur="1" fill="hold">
                                          <p:stCondLst>
                                            <p:cond delay="0"/>
                                          </p:stCondLst>
                                        </p:cTn>
                                        <p:tgtEl>
                                          <p:spTgt spid="77113"/>
                                        </p:tgtEl>
                                        <p:attrNameLst>
                                          <p:attrName>style.visibility</p:attrName>
                                        </p:attrNameLst>
                                      </p:cBhvr>
                                      <p:to>
                                        <p:strVal val="visible"/>
                                      </p:to>
                                    </p:set>
                                  </p:childTnLst>
                                </p:cTn>
                              </p:par>
                            </p:childTnLst>
                          </p:cTn>
                        </p:par>
                        <p:par>
                          <p:cTn id="187" fill="hold" nodeType="afterGroup">
                            <p:stCondLst>
                              <p:cond delay="11000"/>
                            </p:stCondLst>
                            <p:childTnLst>
                              <p:par>
                                <p:cTn id="188" presetID="1" presetClass="exit" presetSubtype="0" fill="hold" nodeType="afterEffect">
                                  <p:stCondLst>
                                    <p:cond delay="500"/>
                                  </p:stCondLst>
                                  <p:childTnLst>
                                    <p:set>
                                      <p:cBhvr>
                                        <p:cTn id="189" dur="1" fill="hold">
                                          <p:stCondLst>
                                            <p:cond delay="0"/>
                                          </p:stCondLst>
                                        </p:cTn>
                                        <p:tgtEl>
                                          <p:spTgt spid="77113"/>
                                        </p:tgtEl>
                                        <p:attrNameLst>
                                          <p:attrName>style.visibility</p:attrName>
                                        </p:attrNameLst>
                                      </p:cBhvr>
                                      <p:to>
                                        <p:strVal val="hidden"/>
                                      </p:to>
                                    </p:set>
                                  </p:childTnLst>
                                </p:cTn>
                              </p:par>
                            </p:childTnLst>
                          </p:cTn>
                        </p:par>
                        <p:par>
                          <p:cTn id="190" fill="hold" nodeType="afterGroup">
                            <p:stCondLst>
                              <p:cond delay="11500"/>
                            </p:stCondLst>
                            <p:childTnLst>
                              <p:par>
                                <p:cTn id="191" presetID="1" presetClass="entr" presetSubtype="0" fill="hold" nodeType="afterEffect">
                                  <p:stCondLst>
                                    <p:cond delay="0"/>
                                  </p:stCondLst>
                                  <p:childTnLst>
                                    <p:set>
                                      <p:cBhvr>
                                        <p:cTn id="192" dur="1" fill="hold">
                                          <p:stCondLst>
                                            <p:cond delay="0"/>
                                          </p:stCondLst>
                                        </p:cTn>
                                        <p:tgtEl>
                                          <p:spTgt spid="77123"/>
                                        </p:tgtEl>
                                        <p:attrNameLst>
                                          <p:attrName>style.visibility</p:attrName>
                                        </p:attrNameLst>
                                      </p:cBhvr>
                                      <p:to>
                                        <p:strVal val="visible"/>
                                      </p:to>
                                    </p:set>
                                  </p:childTnLst>
                                </p:cTn>
                              </p:par>
                            </p:childTnLst>
                          </p:cTn>
                        </p:par>
                        <p:par>
                          <p:cTn id="193" fill="hold" nodeType="afterGroup">
                            <p:stCondLst>
                              <p:cond delay="11500"/>
                            </p:stCondLst>
                            <p:childTnLst>
                              <p:par>
                                <p:cTn id="194" presetID="1" presetClass="exit" presetSubtype="0" fill="hold" nodeType="afterEffect">
                                  <p:stCondLst>
                                    <p:cond delay="500"/>
                                  </p:stCondLst>
                                  <p:childTnLst>
                                    <p:set>
                                      <p:cBhvr>
                                        <p:cTn id="195" dur="1" fill="hold">
                                          <p:stCondLst>
                                            <p:cond delay="0"/>
                                          </p:stCondLst>
                                        </p:cTn>
                                        <p:tgtEl>
                                          <p:spTgt spid="77123"/>
                                        </p:tgtEl>
                                        <p:attrNameLst>
                                          <p:attrName>style.visibility</p:attrName>
                                        </p:attrNameLst>
                                      </p:cBhvr>
                                      <p:to>
                                        <p:strVal val="hidden"/>
                                      </p:to>
                                    </p:set>
                                  </p:childTnLst>
                                </p:cTn>
                              </p:par>
                            </p:childTnLst>
                          </p:cTn>
                        </p:par>
                      </p:childTnLst>
                    </p:cTn>
                  </p:par>
                  <p:par>
                    <p:cTn id="196" fill="hold" nodeType="clickPar">
                      <p:stCondLst>
                        <p:cond delay="indefinite"/>
                      </p:stCondLst>
                      <p:childTnLst>
                        <p:par>
                          <p:cTn id="197" fill="hold" nodeType="withGroup">
                            <p:stCondLst>
                              <p:cond delay="0"/>
                            </p:stCondLst>
                            <p:childTnLst>
                              <p:par>
                                <p:cTn id="198" presetID="17" presetClass="entr" presetSubtype="10" fill="hold" grpId="0" nodeType="clickEffect">
                                  <p:stCondLst>
                                    <p:cond delay="0"/>
                                  </p:stCondLst>
                                  <p:childTnLst>
                                    <p:set>
                                      <p:cBhvr>
                                        <p:cTn id="199" dur="1" fill="hold">
                                          <p:stCondLst>
                                            <p:cond delay="0"/>
                                          </p:stCondLst>
                                        </p:cTn>
                                        <p:tgtEl>
                                          <p:spTgt spid="77133">
                                            <p:txEl>
                                              <p:pRg st="0" end="0"/>
                                            </p:txEl>
                                          </p:spTgt>
                                        </p:tgtEl>
                                        <p:attrNameLst>
                                          <p:attrName>style.visibility</p:attrName>
                                        </p:attrNameLst>
                                      </p:cBhvr>
                                      <p:to>
                                        <p:strVal val="visible"/>
                                      </p:to>
                                    </p:set>
                                    <p:anim calcmode="lin" valueType="num">
                                      <p:cBhvr>
                                        <p:cTn id="200" dur="500" fill="hold"/>
                                        <p:tgtEl>
                                          <p:spTgt spid="77133">
                                            <p:txEl>
                                              <p:pRg st="0" end="0"/>
                                            </p:txEl>
                                          </p:spTgt>
                                        </p:tgtEl>
                                        <p:attrNameLst>
                                          <p:attrName>ppt_w</p:attrName>
                                        </p:attrNameLst>
                                      </p:cBhvr>
                                      <p:tavLst>
                                        <p:tav tm="0">
                                          <p:val>
                                            <p:fltVal val="0"/>
                                          </p:val>
                                        </p:tav>
                                        <p:tav tm="100000">
                                          <p:val>
                                            <p:strVal val="#ppt_w"/>
                                          </p:val>
                                        </p:tav>
                                      </p:tavLst>
                                    </p:anim>
                                    <p:anim calcmode="lin" valueType="num">
                                      <p:cBhvr>
                                        <p:cTn id="201" dur="500" fill="hold"/>
                                        <p:tgtEl>
                                          <p:spTgt spid="77133">
                                            <p:txEl>
                                              <p:pRg st="0" end="0"/>
                                            </p:txEl>
                                          </p:spTgt>
                                        </p:tgtEl>
                                        <p:attrNameLst>
                                          <p:attrName>ppt_h</p:attrName>
                                        </p:attrNameLst>
                                      </p:cBhvr>
                                      <p:tavLst>
                                        <p:tav tm="0">
                                          <p:val>
                                            <p:strVal val="#ppt_h"/>
                                          </p:val>
                                        </p:tav>
                                        <p:tav tm="100000">
                                          <p:val>
                                            <p:strVal val="#ppt_h"/>
                                          </p:val>
                                        </p:tav>
                                      </p:tavLst>
                                    </p:anim>
                                  </p:childTnLst>
                                </p:cTn>
                              </p:par>
                            </p:childTnLst>
                          </p:cTn>
                        </p:par>
                        <p:par>
                          <p:cTn id="202" fill="hold" nodeType="afterGroup">
                            <p:stCondLst>
                              <p:cond delay="500"/>
                            </p:stCondLst>
                            <p:childTnLst>
                              <p:par>
                                <p:cTn id="203" presetID="22" presetClass="entr" presetSubtype="4" fill="hold" grpId="0" nodeType="afterEffect">
                                  <p:stCondLst>
                                    <p:cond delay="1000"/>
                                  </p:stCondLst>
                                  <p:childTnLst>
                                    <p:set>
                                      <p:cBhvr>
                                        <p:cTn id="204" dur="1" fill="hold">
                                          <p:stCondLst>
                                            <p:cond delay="0"/>
                                          </p:stCondLst>
                                        </p:cTn>
                                        <p:tgtEl>
                                          <p:spTgt spid="77135"/>
                                        </p:tgtEl>
                                        <p:attrNameLst>
                                          <p:attrName>style.visibility</p:attrName>
                                        </p:attrNameLst>
                                      </p:cBhvr>
                                      <p:to>
                                        <p:strVal val="visible"/>
                                      </p:to>
                                    </p:set>
                                    <p:animEffect transition="in" filter="wipe(down)">
                                      <p:cBhvr>
                                        <p:cTn id="205" dur="1000"/>
                                        <p:tgtEl>
                                          <p:spTgt spid="77135"/>
                                        </p:tgtEl>
                                      </p:cBhvr>
                                    </p:animEffect>
                                  </p:childTnLst>
                                </p:cTn>
                              </p:par>
                            </p:childTnLst>
                          </p:cTn>
                        </p:par>
                      </p:childTnLst>
                    </p:cTn>
                  </p:par>
                  <p:par>
                    <p:cTn id="206" fill="hold" nodeType="clickPar">
                      <p:stCondLst>
                        <p:cond delay="indefinite"/>
                      </p:stCondLst>
                      <p:childTnLst>
                        <p:par>
                          <p:cTn id="207" fill="hold" nodeType="withGroup">
                            <p:stCondLst>
                              <p:cond delay="0"/>
                            </p:stCondLst>
                            <p:childTnLst>
                              <p:par>
                                <p:cTn id="208" presetID="17" presetClass="entr" presetSubtype="10" fill="hold" grpId="0" nodeType="clickEffect">
                                  <p:stCondLst>
                                    <p:cond delay="0"/>
                                  </p:stCondLst>
                                  <p:childTnLst>
                                    <p:set>
                                      <p:cBhvr>
                                        <p:cTn id="209" dur="1" fill="hold">
                                          <p:stCondLst>
                                            <p:cond delay="0"/>
                                          </p:stCondLst>
                                        </p:cTn>
                                        <p:tgtEl>
                                          <p:spTgt spid="77133">
                                            <p:txEl>
                                              <p:pRg st="1" end="1"/>
                                            </p:txEl>
                                          </p:spTgt>
                                        </p:tgtEl>
                                        <p:attrNameLst>
                                          <p:attrName>style.visibility</p:attrName>
                                        </p:attrNameLst>
                                      </p:cBhvr>
                                      <p:to>
                                        <p:strVal val="visible"/>
                                      </p:to>
                                    </p:set>
                                    <p:anim calcmode="lin" valueType="num">
                                      <p:cBhvr>
                                        <p:cTn id="210" dur="500" fill="hold"/>
                                        <p:tgtEl>
                                          <p:spTgt spid="77133">
                                            <p:txEl>
                                              <p:pRg st="1" end="1"/>
                                            </p:txEl>
                                          </p:spTgt>
                                        </p:tgtEl>
                                        <p:attrNameLst>
                                          <p:attrName>ppt_w</p:attrName>
                                        </p:attrNameLst>
                                      </p:cBhvr>
                                      <p:tavLst>
                                        <p:tav tm="0">
                                          <p:val>
                                            <p:fltVal val="0"/>
                                          </p:val>
                                        </p:tav>
                                        <p:tav tm="100000">
                                          <p:val>
                                            <p:strVal val="#ppt_w"/>
                                          </p:val>
                                        </p:tav>
                                      </p:tavLst>
                                    </p:anim>
                                    <p:anim calcmode="lin" valueType="num">
                                      <p:cBhvr>
                                        <p:cTn id="211" dur="500" fill="hold"/>
                                        <p:tgtEl>
                                          <p:spTgt spid="77133">
                                            <p:txEl>
                                              <p:pRg st="1" end="1"/>
                                            </p:txEl>
                                          </p:spTgt>
                                        </p:tgtEl>
                                        <p:attrNameLst>
                                          <p:attrName>ppt_h</p:attrName>
                                        </p:attrNameLst>
                                      </p:cBhvr>
                                      <p:tavLst>
                                        <p:tav tm="0">
                                          <p:val>
                                            <p:strVal val="#ppt_h"/>
                                          </p:val>
                                        </p:tav>
                                        <p:tav tm="100000">
                                          <p:val>
                                            <p:strVal val="#ppt_h"/>
                                          </p:val>
                                        </p:tav>
                                      </p:tavLst>
                                    </p:anim>
                                  </p:childTnLst>
                                </p:cTn>
                              </p:par>
                            </p:childTnLst>
                          </p:cTn>
                        </p:par>
                        <p:par>
                          <p:cTn id="212" fill="hold" nodeType="afterGroup">
                            <p:stCondLst>
                              <p:cond delay="500"/>
                            </p:stCondLst>
                            <p:childTnLst>
                              <p:par>
                                <p:cTn id="213" presetID="22" presetClass="entr" presetSubtype="4" fill="hold" grpId="0" nodeType="afterEffect">
                                  <p:stCondLst>
                                    <p:cond delay="1000"/>
                                  </p:stCondLst>
                                  <p:childTnLst>
                                    <p:set>
                                      <p:cBhvr>
                                        <p:cTn id="214" dur="1" fill="hold">
                                          <p:stCondLst>
                                            <p:cond delay="0"/>
                                          </p:stCondLst>
                                        </p:cTn>
                                        <p:tgtEl>
                                          <p:spTgt spid="77136"/>
                                        </p:tgtEl>
                                        <p:attrNameLst>
                                          <p:attrName>style.visibility</p:attrName>
                                        </p:attrNameLst>
                                      </p:cBhvr>
                                      <p:to>
                                        <p:strVal val="visible"/>
                                      </p:to>
                                    </p:set>
                                    <p:animEffect transition="in" filter="wipe(down)">
                                      <p:cBhvr>
                                        <p:cTn id="215" dur="1000"/>
                                        <p:tgtEl>
                                          <p:spTgt spid="77136"/>
                                        </p:tgtEl>
                                      </p:cBhvr>
                                    </p:animEffect>
                                  </p:childTnLst>
                                </p:cTn>
                              </p:par>
                            </p:childTnLst>
                          </p:cTn>
                        </p:par>
                        <p:par>
                          <p:cTn id="216" fill="hold" nodeType="afterGroup">
                            <p:stCondLst>
                              <p:cond delay="2500"/>
                            </p:stCondLst>
                            <p:childTnLst>
                              <p:par>
                                <p:cTn id="217" presetID="22" presetClass="entr" presetSubtype="4" fill="hold" nodeType="afterEffect">
                                  <p:stCondLst>
                                    <p:cond delay="0"/>
                                  </p:stCondLst>
                                  <p:childTnLst>
                                    <p:set>
                                      <p:cBhvr>
                                        <p:cTn id="218" dur="1" fill="hold">
                                          <p:stCondLst>
                                            <p:cond delay="0"/>
                                          </p:stCondLst>
                                        </p:cTn>
                                        <p:tgtEl>
                                          <p:spTgt spid="77138"/>
                                        </p:tgtEl>
                                        <p:attrNameLst>
                                          <p:attrName>style.visibility</p:attrName>
                                        </p:attrNameLst>
                                      </p:cBhvr>
                                      <p:to>
                                        <p:strVal val="visible"/>
                                      </p:to>
                                    </p:set>
                                    <p:animEffect transition="in" filter="wipe(down)">
                                      <p:cBhvr>
                                        <p:cTn id="219" dur="500"/>
                                        <p:tgtEl>
                                          <p:spTgt spid="77138"/>
                                        </p:tgtEl>
                                      </p:cBhvr>
                                    </p:animEffect>
                                  </p:childTnLst>
                                </p:cTn>
                              </p:par>
                            </p:childTnLst>
                          </p:cTn>
                        </p:par>
                      </p:childTnLst>
                    </p:cTn>
                  </p:par>
                  <p:par>
                    <p:cTn id="220" fill="hold" nodeType="clickPar">
                      <p:stCondLst>
                        <p:cond delay="indefinite"/>
                      </p:stCondLst>
                      <p:childTnLst>
                        <p:par>
                          <p:cTn id="221" fill="hold" nodeType="withGroup">
                            <p:stCondLst>
                              <p:cond delay="0"/>
                            </p:stCondLst>
                            <p:childTnLst>
                              <p:par>
                                <p:cTn id="222" presetID="17" presetClass="entr" presetSubtype="10" fill="hold" grpId="0" nodeType="clickEffect">
                                  <p:stCondLst>
                                    <p:cond delay="0"/>
                                  </p:stCondLst>
                                  <p:childTnLst>
                                    <p:set>
                                      <p:cBhvr>
                                        <p:cTn id="223" dur="1" fill="hold">
                                          <p:stCondLst>
                                            <p:cond delay="0"/>
                                          </p:stCondLst>
                                        </p:cTn>
                                        <p:tgtEl>
                                          <p:spTgt spid="77133">
                                            <p:txEl>
                                              <p:pRg st="2" end="2"/>
                                            </p:txEl>
                                          </p:spTgt>
                                        </p:tgtEl>
                                        <p:attrNameLst>
                                          <p:attrName>style.visibility</p:attrName>
                                        </p:attrNameLst>
                                      </p:cBhvr>
                                      <p:to>
                                        <p:strVal val="visible"/>
                                      </p:to>
                                    </p:set>
                                    <p:anim calcmode="lin" valueType="num">
                                      <p:cBhvr>
                                        <p:cTn id="224" dur="500" fill="hold"/>
                                        <p:tgtEl>
                                          <p:spTgt spid="77133">
                                            <p:txEl>
                                              <p:pRg st="2" end="2"/>
                                            </p:txEl>
                                          </p:spTgt>
                                        </p:tgtEl>
                                        <p:attrNameLst>
                                          <p:attrName>ppt_w</p:attrName>
                                        </p:attrNameLst>
                                      </p:cBhvr>
                                      <p:tavLst>
                                        <p:tav tm="0">
                                          <p:val>
                                            <p:fltVal val="0"/>
                                          </p:val>
                                        </p:tav>
                                        <p:tav tm="100000">
                                          <p:val>
                                            <p:strVal val="#ppt_w"/>
                                          </p:val>
                                        </p:tav>
                                      </p:tavLst>
                                    </p:anim>
                                    <p:anim calcmode="lin" valueType="num">
                                      <p:cBhvr>
                                        <p:cTn id="225" dur="500" fill="hold"/>
                                        <p:tgtEl>
                                          <p:spTgt spid="77133">
                                            <p:txEl>
                                              <p:pRg st="2" end="2"/>
                                            </p:txEl>
                                          </p:spTgt>
                                        </p:tgtEl>
                                        <p:attrNameLst>
                                          <p:attrName>ppt_h</p:attrName>
                                        </p:attrNameLst>
                                      </p:cBhvr>
                                      <p:tavLst>
                                        <p:tav tm="0">
                                          <p:val>
                                            <p:strVal val="#ppt_h"/>
                                          </p:val>
                                        </p:tav>
                                        <p:tav tm="100000">
                                          <p:val>
                                            <p:strVal val="#ppt_h"/>
                                          </p:val>
                                        </p:tav>
                                      </p:tavLst>
                                    </p:anim>
                                  </p:childTnLst>
                                </p:cTn>
                              </p:par>
                            </p:childTnLst>
                          </p:cTn>
                        </p:par>
                        <p:par>
                          <p:cTn id="226" fill="hold" nodeType="afterGroup">
                            <p:stCondLst>
                              <p:cond delay="500"/>
                            </p:stCondLst>
                            <p:childTnLst>
                              <p:par>
                                <p:cTn id="227" presetID="1" presetClass="entr" presetSubtype="0" fill="hold" grpId="0" nodeType="afterEffect">
                                  <p:stCondLst>
                                    <p:cond delay="3000"/>
                                  </p:stCondLst>
                                  <p:childTnLst>
                                    <p:set>
                                      <p:cBhvr>
                                        <p:cTn id="228" dur="1" fill="hold">
                                          <p:stCondLst>
                                            <p:cond delay="499"/>
                                          </p:stCondLst>
                                        </p:cTn>
                                        <p:tgtEl>
                                          <p:spTgt spid="77134"/>
                                        </p:tgtEl>
                                        <p:attrNameLst>
                                          <p:attrName>style.visibility</p:attrName>
                                        </p:attrNameLst>
                                      </p:cBhvr>
                                      <p:to>
                                        <p:strVal val="visible"/>
                                      </p:to>
                                    </p:set>
                                  </p:childTnLst>
                                </p:cTn>
                              </p:par>
                            </p:childTnLst>
                          </p:cTn>
                        </p:par>
                        <p:par>
                          <p:cTn id="229" fill="hold" nodeType="afterGroup">
                            <p:stCondLst>
                              <p:cond delay="4000"/>
                            </p:stCondLst>
                            <p:childTnLst>
                              <p:par>
                                <p:cTn id="230" presetID="22" presetClass="entr" presetSubtype="4" fill="hold" grpId="0" nodeType="afterEffect">
                                  <p:stCondLst>
                                    <p:cond delay="1000"/>
                                  </p:stCondLst>
                                  <p:childTnLst>
                                    <p:set>
                                      <p:cBhvr>
                                        <p:cTn id="231" dur="1" fill="hold">
                                          <p:stCondLst>
                                            <p:cond delay="0"/>
                                          </p:stCondLst>
                                        </p:cTn>
                                        <p:tgtEl>
                                          <p:spTgt spid="77137"/>
                                        </p:tgtEl>
                                        <p:attrNameLst>
                                          <p:attrName>style.visibility</p:attrName>
                                        </p:attrNameLst>
                                      </p:cBhvr>
                                      <p:to>
                                        <p:strVal val="visible"/>
                                      </p:to>
                                    </p:set>
                                    <p:animEffect transition="in" filter="wipe(down)">
                                      <p:cBhvr>
                                        <p:cTn id="232" dur="1000"/>
                                        <p:tgtEl>
                                          <p:spTgt spid="77137"/>
                                        </p:tgtEl>
                                      </p:cBhvr>
                                    </p:animEffect>
                                  </p:childTnLst>
                                </p:cTn>
                              </p:par>
                              <p:par>
                                <p:cTn id="233" presetID="10" presetClass="exit" presetSubtype="0" fill="hold" nodeType="withEffect">
                                  <p:stCondLst>
                                    <p:cond delay="1000"/>
                                  </p:stCondLst>
                                  <p:childTnLst>
                                    <p:animEffect transition="out" filter="fade">
                                      <p:cBhvr>
                                        <p:cTn id="234" dur="1000"/>
                                        <p:tgtEl>
                                          <p:spTgt spid="77138"/>
                                        </p:tgtEl>
                                      </p:cBhvr>
                                    </p:animEffect>
                                    <p:set>
                                      <p:cBhvr>
                                        <p:cTn id="235" dur="1" fill="hold">
                                          <p:stCondLst>
                                            <p:cond delay="999"/>
                                          </p:stCondLst>
                                        </p:cTn>
                                        <p:tgtEl>
                                          <p:spTgt spid="77138"/>
                                        </p:tgtEl>
                                        <p:attrNameLst>
                                          <p:attrName>style.visibility</p:attrName>
                                        </p:attrNameLst>
                                      </p:cBhvr>
                                      <p:to>
                                        <p:strVal val="hidden"/>
                                      </p:to>
                                    </p:set>
                                  </p:childTnLst>
                                </p:cTn>
                              </p:par>
                            </p:childTnLst>
                          </p:cTn>
                        </p:par>
                        <p:par>
                          <p:cTn id="236" fill="hold" nodeType="afterGroup">
                            <p:stCondLst>
                              <p:cond delay="6000"/>
                            </p:stCondLst>
                            <p:childTnLst>
                              <p:par>
                                <p:cTn id="237" presetID="22" presetClass="entr" presetSubtype="8" fill="hold" nodeType="afterEffect">
                                  <p:stCondLst>
                                    <p:cond delay="500"/>
                                  </p:stCondLst>
                                  <p:childTnLst>
                                    <p:set>
                                      <p:cBhvr>
                                        <p:cTn id="238" dur="1" fill="hold">
                                          <p:stCondLst>
                                            <p:cond delay="0"/>
                                          </p:stCondLst>
                                        </p:cTn>
                                        <p:tgtEl>
                                          <p:spTgt spid="77151"/>
                                        </p:tgtEl>
                                        <p:attrNameLst>
                                          <p:attrName>style.visibility</p:attrName>
                                        </p:attrNameLst>
                                      </p:cBhvr>
                                      <p:to>
                                        <p:strVal val="visible"/>
                                      </p:to>
                                    </p:set>
                                    <p:animEffect transition="in" filter="wipe(left)">
                                      <p:cBhvr>
                                        <p:cTn id="239" dur="3000"/>
                                        <p:tgtEl>
                                          <p:spTgt spid="77151"/>
                                        </p:tgtEl>
                                      </p:cBhvr>
                                    </p:animEffect>
                                  </p:childTnLst>
                                </p:cTn>
                              </p:par>
                              <p:par>
                                <p:cTn id="240" presetID="22" presetClass="entr" presetSubtype="8" fill="hold" nodeType="withEffect">
                                  <p:stCondLst>
                                    <p:cond delay="500"/>
                                  </p:stCondLst>
                                  <p:childTnLst>
                                    <p:set>
                                      <p:cBhvr>
                                        <p:cTn id="241" dur="1" fill="hold">
                                          <p:stCondLst>
                                            <p:cond delay="0"/>
                                          </p:stCondLst>
                                        </p:cTn>
                                        <p:tgtEl>
                                          <p:spTgt spid="77160"/>
                                        </p:tgtEl>
                                        <p:attrNameLst>
                                          <p:attrName>style.visibility</p:attrName>
                                        </p:attrNameLst>
                                      </p:cBhvr>
                                      <p:to>
                                        <p:strVal val="visible"/>
                                      </p:to>
                                    </p:set>
                                    <p:animEffect transition="in" filter="wipe(left)">
                                      <p:cBhvr>
                                        <p:cTn id="242" dur="3000"/>
                                        <p:tgtEl>
                                          <p:spTgt spid="77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33" grpId="0" build="p" autoUpdateAnimBg="0"/>
      <p:bldP spid="77134" grpId="0" animBg="1"/>
      <p:bldP spid="77135" grpId="0" animBg="1"/>
      <p:bldP spid="77136" grpId="0" animBg="1"/>
      <p:bldP spid="77137" grpId="0" animBg="1"/>
      <p:bldP spid="7716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0" descr="19-12_Figure-P"/>
          <p:cNvPicPr>
            <a:picLocks noChangeAspect="1" noChangeArrowheads="1"/>
          </p:cNvPicPr>
          <p:nvPr/>
        </p:nvPicPr>
        <p:blipFill>
          <a:blip r:embed="rId3" cstate="print"/>
          <a:srcRect/>
          <a:stretch>
            <a:fillRect/>
          </a:stretch>
        </p:blipFill>
        <p:spPr bwMode="auto">
          <a:xfrm>
            <a:off x="2762250" y="2319338"/>
            <a:ext cx="6256338" cy="3151187"/>
          </a:xfrm>
          <a:prstGeom prst="rect">
            <a:avLst/>
          </a:prstGeom>
          <a:noFill/>
          <a:ln w="9525">
            <a:noFill/>
            <a:miter lim="800000"/>
            <a:headEnd/>
            <a:tailEnd/>
          </a:ln>
        </p:spPr>
      </p:pic>
      <p:sp>
        <p:nvSpPr>
          <p:cNvPr id="59395" name="Title 1"/>
          <p:cNvSpPr>
            <a:spLocks noGrp="1"/>
          </p:cNvSpPr>
          <p:nvPr>
            <p:ph type="ctrTitle"/>
          </p:nvPr>
        </p:nvSpPr>
        <p:spPr>
          <a:xfrm>
            <a:off x="695325" y="74613"/>
            <a:ext cx="7772400" cy="2427287"/>
          </a:xfrm>
        </p:spPr>
        <p:txBody>
          <a:bodyPr anchor="t"/>
          <a:lstStyle/>
          <a:p>
            <a:pPr eaLnBrk="1" hangingPunct="1">
              <a:lnSpc>
                <a:spcPct val="150000"/>
              </a:lnSpc>
            </a:pPr>
            <a:r>
              <a:rPr lang="en-US" sz="2400" smtClean="0"/>
              <a:t>Two sets of overlapping water waves produce an interference pattern. The left image is an idealized drawing of the expanding waves from the two sources. The right image is a photograph of an actual interference pattern.</a:t>
            </a:r>
          </a:p>
        </p:txBody>
      </p:sp>
      <p:sp>
        <p:nvSpPr>
          <p:cNvPr id="59396" name="Rectangle 2"/>
          <p:cNvSpPr>
            <a:spLocks noChangeArrowheads="1"/>
          </p:cNvSpPr>
          <p:nvPr/>
        </p:nvSpPr>
        <p:spPr bwMode="auto">
          <a:xfrm>
            <a:off x="9525" y="2501900"/>
            <a:ext cx="2608263" cy="2678113"/>
          </a:xfrm>
          <a:prstGeom prst="rect">
            <a:avLst/>
          </a:prstGeom>
          <a:noFill/>
          <a:ln w="9525">
            <a:noFill/>
            <a:miter lim="800000"/>
            <a:headEnd/>
            <a:tailEnd/>
          </a:ln>
        </p:spPr>
        <p:txBody>
          <a:bodyPr>
            <a:spAutoFit/>
          </a:bodyPr>
          <a:lstStyle/>
          <a:p>
            <a:r>
              <a:rPr lang="en-US"/>
              <a:t>Interference is characteristic of all wave motion, whether the waves are water waves, sound waves, or light waves</a:t>
            </a:r>
          </a:p>
        </p:txBody>
      </p:sp>
      <p:sp>
        <p:nvSpPr>
          <p:cNvPr id="59397" name="Rectangle 3"/>
          <p:cNvSpPr>
            <a:spLocks noChangeArrowheads="1"/>
          </p:cNvSpPr>
          <p:nvPr/>
        </p:nvSpPr>
        <p:spPr bwMode="auto">
          <a:xfrm>
            <a:off x="125413" y="5408613"/>
            <a:ext cx="8893175" cy="1200150"/>
          </a:xfrm>
          <a:prstGeom prst="rect">
            <a:avLst/>
          </a:prstGeom>
          <a:noFill/>
          <a:ln w="9525">
            <a:noFill/>
            <a:miter lim="800000"/>
            <a:headEnd/>
            <a:tailEnd/>
          </a:ln>
        </p:spPr>
        <p:txBody>
          <a:bodyPr>
            <a:spAutoFit/>
          </a:bodyPr>
          <a:lstStyle/>
          <a:p>
            <a:r>
              <a:rPr lang="en-US"/>
              <a:t>Waves are out of phase with each other when the regions where a crest of one wave overlaps the trough of another to produce regions of zero amplitude and wave points along these regions  arrive out of step.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Date Placeholder 3"/>
          <p:cNvSpPr>
            <a:spLocks noGrp="1"/>
          </p:cNvSpPr>
          <p:nvPr>
            <p:ph type="dt" sz="quarter" idx="10"/>
          </p:nvPr>
        </p:nvSpPr>
        <p:spPr>
          <a:noFill/>
        </p:spPr>
        <p:txBody>
          <a:bodyPr/>
          <a:lstStyle/>
          <a:p>
            <a:fld id="{36227093-0227-4390-AEAC-AC189C6510C6}"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6144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61444" name="Rectangle 2"/>
          <p:cNvSpPr>
            <a:spLocks noGrp="1" noChangeArrowheads="1"/>
          </p:cNvSpPr>
          <p:nvPr>
            <p:ph type="title"/>
          </p:nvPr>
        </p:nvSpPr>
        <p:spPr/>
        <p:txBody>
          <a:bodyPr/>
          <a:lstStyle/>
          <a:p>
            <a:pPr eaLnBrk="1" hangingPunct="1"/>
            <a:r>
              <a:rPr lang="en-US" smtClean="0"/>
              <a:t>Doppler Effect</a:t>
            </a:r>
          </a:p>
        </p:txBody>
      </p:sp>
      <p:sp>
        <p:nvSpPr>
          <p:cNvPr id="330755" name="Rectangle 3"/>
          <p:cNvSpPr>
            <a:spLocks noGrp="1" noChangeArrowheads="1"/>
          </p:cNvSpPr>
          <p:nvPr>
            <p:ph type="body" idx="1"/>
          </p:nvPr>
        </p:nvSpPr>
        <p:spPr/>
        <p:txBody>
          <a:bodyPr/>
          <a:lstStyle/>
          <a:p>
            <a:pPr eaLnBrk="1" hangingPunct="1">
              <a:buFontTx/>
              <a:buNone/>
            </a:pPr>
            <a:r>
              <a:rPr lang="en-US" sz="2400" smtClean="0"/>
              <a:t>Sound coming from a moving object has a different wavelength and frequency than if it were stationary.</a:t>
            </a:r>
          </a:p>
          <a:p>
            <a:pPr eaLnBrk="1" hangingPunct="1">
              <a:buFontTx/>
              <a:buNone/>
            </a:pPr>
            <a:r>
              <a:rPr lang="en-US" sz="2400" smtClean="0"/>
              <a:t>If moving towards you, wavelength shorter and frequency higher.</a:t>
            </a:r>
          </a:p>
          <a:p>
            <a:pPr eaLnBrk="1" hangingPunct="1">
              <a:buFontTx/>
              <a:buNone/>
            </a:pPr>
            <a:r>
              <a:rPr lang="en-US" sz="2400" smtClean="0"/>
              <a:t>If moving away, wavelength longer and frequency lower.</a:t>
            </a:r>
          </a:p>
        </p:txBody>
      </p:sp>
      <p:pic>
        <p:nvPicPr>
          <p:cNvPr id="61446" name="Picture 5" descr="19-17Figure_FIG.jpg"/>
          <p:cNvPicPr>
            <a:picLocks noChangeAspect="1" noChangeArrowheads="1"/>
          </p:cNvPicPr>
          <p:nvPr/>
        </p:nvPicPr>
        <p:blipFill>
          <a:blip r:embed="rId4" cstate="print"/>
          <a:srcRect/>
          <a:stretch>
            <a:fillRect/>
          </a:stretch>
        </p:blipFill>
        <p:spPr bwMode="auto">
          <a:xfrm>
            <a:off x="431800" y="4113213"/>
            <a:ext cx="4533900" cy="2020887"/>
          </a:xfrm>
          <a:prstGeom prst="rect">
            <a:avLst/>
          </a:prstGeom>
          <a:noFill/>
          <a:ln w="9525">
            <a:noFill/>
            <a:miter lim="800000"/>
            <a:headEnd/>
            <a:tailEnd/>
          </a:ln>
        </p:spPr>
      </p:pic>
      <p:pic>
        <p:nvPicPr>
          <p:cNvPr id="7" name="Picture 5" descr="19-17Figure_FIG.jpg"/>
          <p:cNvPicPr>
            <a:picLocks noChangeAspect="1" noChangeArrowheads="1"/>
          </p:cNvPicPr>
          <p:nvPr/>
        </p:nvPicPr>
        <p:blipFill>
          <a:blip r:embed="rId5" cstate="print"/>
          <a:srcRect/>
          <a:stretch>
            <a:fillRect/>
          </a:stretch>
        </p:blipFill>
        <p:spPr bwMode="auto">
          <a:xfrm>
            <a:off x="4940300" y="4125913"/>
            <a:ext cx="3797300" cy="2020887"/>
          </a:xfrm>
          <a:prstGeom prst="rect">
            <a:avLst/>
          </a:prstGeom>
          <a:noFill/>
          <a:ln w="9525">
            <a:noFill/>
            <a:miter lim="800000"/>
            <a:headEnd/>
            <a:tailEnd/>
          </a:ln>
        </p:spPr>
      </p:pic>
      <p:pic>
        <p:nvPicPr>
          <p:cNvPr id="8" name="carh3510.wav">
            <a:hlinkClick r:id="" action="ppaction://media"/>
          </p:cNvPr>
          <p:cNvPicPr>
            <a:picLocks noRot="1" noChangeAspect="1" noChangeArrowheads="1"/>
          </p:cNvPicPr>
          <p:nvPr>
            <a:wavAudioFile r:embed="rId1" name="carhorn.wav"/>
          </p:nvPr>
        </p:nvPicPr>
        <p:blipFill>
          <a:blip r:embed="rId6" cstate="print"/>
          <a:srcRect/>
          <a:stretch>
            <a:fillRect/>
          </a:stretch>
        </p:blipFill>
        <p:spPr bwMode="auto">
          <a:xfrm>
            <a:off x="8153400" y="6337300"/>
            <a:ext cx="244475" cy="244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075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 presetClass="mediacall" presetSubtype="0" fill="hold" nodeType="afterEffect">
                                  <p:stCondLst>
                                    <p:cond delay="0"/>
                                  </p:stCondLst>
                                  <p:childTnLst>
                                    <p:cmd type="call" cmd="playFrom(0.0)">
                                      <p:cBhvr>
                                        <p:cTn id="17" dur="545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330755"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mtClean="0"/>
              <a:t>The Doppler Effect</a:t>
            </a:r>
          </a:p>
        </p:txBody>
      </p:sp>
      <p:sp>
        <p:nvSpPr>
          <p:cNvPr id="63491" name="Rectangle 3"/>
          <p:cNvSpPr>
            <a:spLocks noGrp="1" noChangeArrowheads="1"/>
          </p:cNvSpPr>
          <p:nvPr>
            <p:ph idx="1"/>
          </p:nvPr>
        </p:nvSpPr>
        <p:spPr/>
        <p:txBody>
          <a:bodyPr/>
          <a:lstStyle/>
          <a:p>
            <a:pPr eaLnBrk="1" hangingPunct="1">
              <a:lnSpc>
                <a:spcPct val="150000"/>
              </a:lnSpc>
            </a:pPr>
            <a:r>
              <a:rPr lang="en-US" sz="2800" dirty="0" smtClean="0"/>
              <a:t>the apparent change in frequency due to the motion of the source (or receiver)</a:t>
            </a:r>
          </a:p>
          <a:p>
            <a:pPr eaLnBrk="1" hangingPunct="1">
              <a:lnSpc>
                <a:spcPct val="150000"/>
              </a:lnSpc>
            </a:pPr>
            <a:r>
              <a:rPr lang="en-US" sz="2800" dirty="0" smtClean="0"/>
              <a:t>Spherical sound or light wave crests ahead of a moving source are closer together than those behind the source and encounter a receiver more frequently</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doppler"/>
          <p:cNvPicPr>
            <a:picLocks noChangeAspect="1" noChangeArrowheads="1"/>
          </p:cNvPicPr>
          <p:nvPr/>
        </p:nvPicPr>
        <p:blipFill>
          <a:blip r:embed="rId2" cstate="print"/>
          <a:srcRect/>
          <a:stretch>
            <a:fillRect/>
          </a:stretch>
        </p:blipFill>
        <p:spPr bwMode="auto">
          <a:xfrm>
            <a:off x="3178175" y="2298700"/>
            <a:ext cx="5965825" cy="3517900"/>
          </a:xfrm>
          <a:prstGeom prst="rect">
            <a:avLst/>
          </a:prstGeom>
          <a:noFill/>
          <a:ln w="9525">
            <a:noFill/>
            <a:miter lim="800000"/>
            <a:headEnd/>
            <a:tailEnd/>
          </a:ln>
        </p:spPr>
      </p:pic>
      <p:sp>
        <p:nvSpPr>
          <p:cNvPr id="65539" name="Rectangle 2"/>
          <p:cNvSpPr>
            <a:spLocks noGrp="1" noChangeArrowheads="1"/>
          </p:cNvSpPr>
          <p:nvPr>
            <p:ph type="title"/>
          </p:nvPr>
        </p:nvSpPr>
        <p:spPr>
          <a:xfrm>
            <a:off x="4241800" y="274638"/>
            <a:ext cx="4445000" cy="1376362"/>
          </a:xfrm>
        </p:spPr>
        <p:txBody>
          <a:bodyPr/>
          <a:lstStyle/>
          <a:p>
            <a:pPr eaLnBrk="1" hangingPunct="1"/>
            <a:r>
              <a:rPr lang="en-US" smtClean="0"/>
              <a:t>Blue Shift and Red Shift</a:t>
            </a:r>
          </a:p>
        </p:txBody>
      </p:sp>
      <p:sp>
        <p:nvSpPr>
          <p:cNvPr id="65540" name="Content Placeholder 1"/>
          <p:cNvSpPr>
            <a:spLocks noGrp="1"/>
          </p:cNvSpPr>
          <p:nvPr>
            <p:ph idx="1"/>
          </p:nvPr>
        </p:nvSpPr>
        <p:spPr>
          <a:xfrm>
            <a:off x="0" y="482600"/>
            <a:ext cx="3365500" cy="5935663"/>
          </a:xfrm>
        </p:spPr>
        <p:txBody>
          <a:bodyPr/>
          <a:lstStyle/>
          <a:p>
            <a:pPr>
              <a:lnSpc>
                <a:spcPct val="150000"/>
              </a:lnSpc>
            </a:pPr>
            <a:r>
              <a:rPr lang="en-US" sz="2400" dirty="0" smtClean="0"/>
              <a:t>When a light source approaches, there is an increase in its measured frequency called a </a:t>
            </a:r>
            <a:r>
              <a:rPr lang="en-US" sz="2400" b="1" u="sng" dirty="0" smtClean="0"/>
              <a:t>blue shift</a:t>
            </a:r>
            <a:r>
              <a:rPr lang="en-US" sz="2400" dirty="0" smtClean="0"/>
              <a:t>; and, when it recedes (moves away), there is a decrease in its frequency  called a </a:t>
            </a:r>
            <a:r>
              <a:rPr lang="en-US" sz="2400" b="1" u="sng" dirty="0" smtClean="0"/>
              <a:t>red shift </a:t>
            </a:r>
            <a:r>
              <a:rPr lang="en-US" sz="2400" dirty="0" smtClean="0"/>
              <a:t>spectrum</a:t>
            </a:r>
          </a:p>
          <a:p>
            <a:pPr>
              <a:lnSpc>
                <a:spcPct val="150000"/>
              </a:lnSpc>
            </a:pPr>
            <a:endParaRPr lang="en-US" sz="2400"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dirty="0" smtClean="0"/>
              <a:t>Bow  Wave</a:t>
            </a:r>
          </a:p>
        </p:txBody>
      </p:sp>
      <p:sp>
        <p:nvSpPr>
          <p:cNvPr id="67587" name="Rectangle 3"/>
          <p:cNvSpPr>
            <a:spLocks noGrp="1" noChangeArrowheads="1"/>
          </p:cNvSpPr>
          <p:nvPr>
            <p:ph idx="1"/>
          </p:nvPr>
        </p:nvSpPr>
        <p:spPr/>
        <p:txBody>
          <a:bodyPr/>
          <a:lstStyle/>
          <a:p>
            <a:pPr eaLnBrk="1" hangingPunct="1">
              <a:lnSpc>
                <a:spcPct val="150000"/>
              </a:lnSpc>
            </a:pPr>
            <a:r>
              <a:rPr lang="en-US" b="1" dirty="0" smtClean="0"/>
              <a:t>Bow Wave –</a:t>
            </a:r>
            <a:r>
              <a:rPr lang="en-US" dirty="0" smtClean="0"/>
              <a:t> when the speed of the source in a medium is as great, or greater, than the speed of the wave it produces it will catch up to the wave crests and pass them producing a v-shape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1" descr="19-20_Figure-F"/>
          <p:cNvPicPr>
            <a:picLocks noChangeAspect="1" noChangeArrowheads="1"/>
          </p:cNvPicPr>
          <p:nvPr/>
        </p:nvPicPr>
        <p:blipFill>
          <a:blip r:embed="rId3" cstate="print"/>
          <a:srcRect/>
          <a:stretch>
            <a:fillRect/>
          </a:stretch>
        </p:blipFill>
        <p:spPr bwMode="auto">
          <a:xfrm>
            <a:off x="319088" y="3954463"/>
            <a:ext cx="8505825" cy="2700337"/>
          </a:xfrm>
          <a:prstGeom prst="rect">
            <a:avLst/>
          </a:prstGeom>
          <a:noFill/>
          <a:ln w="9525">
            <a:noFill/>
            <a:miter lim="800000"/>
            <a:headEnd/>
            <a:tailEnd/>
          </a:ln>
        </p:spPr>
      </p:pic>
      <p:sp>
        <p:nvSpPr>
          <p:cNvPr id="68611" name="Title 2"/>
          <p:cNvSpPr>
            <a:spLocks noGrp="1"/>
          </p:cNvSpPr>
          <p:nvPr>
            <p:ph type="title"/>
          </p:nvPr>
        </p:nvSpPr>
        <p:spPr/>
        <p:txBody>
          <a:bodyPr/>
          <a:lstStyle/>
          <a:p>
            <a:pPr eaLnBrk="1" hangingPunct="1"/>
            <a:r>
              <a:rPr lang="en-US" smtClean="0"/>
              <a:t>Bow Wave</a:t>
            </a:r>
          </a:p>
        </p:txBody>
      </p:sp>
      <p:sp>
        <p:nvSpPr>
          <p:cNvPr id="68612" name="Content Placeholder 3"/>
          <p:cNvSpPr>
            <a:spLocks noGrp="1"/>
          </p:cNvSpPr>
          <p:nvPr>
            <p:ph idx="1"/>
          </p:nvPr>
        </p:nvSpPr>
        <p:spPr/>
        <p:txBody>
          <a:bodyPr/>
          <a:lstStyle/>
          <a:p>
            <a:pPr eaLnBrk="1" hangingPunct="1"/>
            <a:r>
              <a:rPr lang="en-US" sz="2400" smtClean="0"/>
              <a:t>Patterns produced by a bug swimming at successively greater speeds. Overlapping at the edges occurs only when the bug swims faster than wave speed.</a:t>
            </a:r>
          </a:p>
        </p:txBody>
      </p:sp>
      <p:sp>
        <p:nvSpPr>
          <p:cNvPr id="68613" name="Text Placeholder 4"/>
          <p:cNvSpPr>
            <a:spLocks noGrp="1"/>
          </p:cNvSpPr>
          <p:nvPr>
            <p:ph type="body" sz="half" idx="2"/>
          </p:nvPr>
        </p:nvSpPr>
        <p:spPr>
          <a:xfrm>
            <a:off x="0" y="1435100"/>
            <a:ext cx="3465513" cy="4691063"/>
          </a:xfrm>
        </p:spPr>
        <p:txBody>
          <a:bodyPr/>
          <a:lstStyle/>
          <a:p>
            <a:pPr eaLnBrk="1" hangingPunct="1"/>
            <a:r>
              <a:rPr lang="en-US" sz="2400" smtClean="0"/>
              <a:t>after the speed of the source exceeds wave speed, increased speed of the source produces a narrower V shape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smtClean="0"/>
              <a:t>Bow and Shock Waves</a:t>
            </a:r>
          </a:p>
        </p:txBody>
      </p:sp>
      <p:pic>
        <p:nvPicPr>
          <p:cNvPr id="73731" name="Picture 3" descr="The boat — moving faster than the spreading ripples — forms a 2-dimensional “V” bow wave (top picture).  The jet exceeds the speed of sound (bottom picture) and overtakes the forward rippling sound waves that can’t “get out of the way.”   The overtaken sound waves form a 3-dimensional cone shock wave much like a bow wave of a surface boat."/>
          <p:cNvPicPr>
            <a:picLocks noChangeAspect="1" noChangeArrowheads="1"/>
          </p:cNvPicPr>
          <p:nvPr/>
        </p:nvPicPr>
        <p:blipFill>
          <a:blip r:embed="rId2" cstate="print"/>
          <a:srcRect/>
          <a:stretch>
            <a:fillRect/>
          </a:stretch>
        </p:blipFill>
        <p:spPr bwMode="auto">
          <a:xfrm>
            <a:off x="2438400" y="1219200"/>
            <a:ext cx="4337050" cy="5638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a:xfrm>
            <a:off x="1130300" y="412750"/>
            <a:ext cx="7340600" cy="1008063"/>
          </a:xfrm>
        </p:spPr>
        <p:txBody>
          <a:bodyPr/>
          <a:lstStyle/>
          <a:p>
            <a:pPr eaLnBrk="1" hangingPunct="1"/>
            <a:r>
              <a:rPr lang="en-US" sz="5700" b="1" smtClean="0"/>
              <a:t>Vibrations and Waves</a:t>
            </a:r>
            <a:endParaRPr lang="en-US" smtClean="0"/>
          </a:p>
        </p:txBody>
      </p:sp>
      <p:sp>
        <p:nvSpPr>
          <p:cNvPr id="104451" name="Rectangle 1027"/>
          <p:cNvSpPr>
            <a:spLocks noGrp="1" noChangeArrowheads="1"/>
          </p:cNvSpPr>
          <p:nvPr>
            <p:ph type="body" idx="1"/>
          </p:nvPr>
        </p:nvSpPr>
        <p:spPr>
          <a:xfrm>
            <a:off x="228600" y="2133600"/>
            <a:ext cx="8915400" cy="3133725"/>
          </a:xfrm>
        </p:spPr>
        <p:txBody>
          <a:bodyPr/>
          <a:lstStyle/>
          <a:p>
            <a:pPr eaLnBrk="1" hangingPunct="1"/>
            <a:r>
              <a:rPr lang="en-US" sz="3600" smtClean="0"/>
              <a:t>Waves transmit </a:t>
            </a:r>
            <a:r>
              <a:rPr lang="en-US" sz="3600" u="sng" smtClean="0"/>
              <a:t>energy</a:t>
            </a:r>
            <a:r>
              <a:rPr lang="en-US" sz="3600" smtClean="0"/>
              <a:t> and </a:t>
            </a:r>
            <a:r>
              <a:rPr lang="en-US" sz="3600" u="sng" smtClean="0"/>
              <a:t>information</a:t>
            </a:r>
            <a:r>
              <a:rPr lang="en-US" sz="3600" smtClean="0"/>
              <a:t>.</a:t>
            </a:r>
          </a:p>
          <a:p>
            <a:pPr eaLnBrk="1" hangingPunct="1"/>
            <a:endParaRPr lang="en-US" sz="3600" smtClean="0"/>
          </a:p>
          <a:p>
            <a:pPr eaLnBrk="1" hangingPunct="1"/>
            <a:r>
              <a:rPr lang="en-US" sz="3600" u="sng" smtClean="0"/>
              <a:t>Sound</a:t>
            </a:r>
            <a:r>
              <a:rPr lang="en-US" sz="3600" smtClean="0"/>
              <a:t> and </a:t>
            </a:r>
            <a:r>
              <a:rPr lang="en-US" sz="3600" u="sng" smtClean="0"/>
              <a:t>Light</a:t>
            </a:r>
            <a:r>
              <a:rPr lang="en-US" sz="3600" smtClean="0"/>
              <a:t> are both waves.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Effect transition="in" filter="box(out)">
                                      <p:cBhvr>
                                        <p:cTn id="7" dur="500"/>
                                        <p:tgtEl>
                                          <p:spTgt spid="1044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4451">
                                            <p:txEl>
                                              <p:pRg st="2" end="2"/>
                                            </p:txEl>
                                          </p:spTgt>
                                        </p:tgtEl>
                                        <p:attrNameLst>
                                          <p:attrName>style.visibility</p:attrName>
                                        </p:attrNameLst>
                                      </p:cBhvr>
                                      <p:to>
                                        <p:strVal val="visible"/>
                                      </p:to>
                                    </p:set>
                                    <p:animEffect transition="in" filter="box(out)">
                                      <p:cBhvr>
                                        <p:cTn id="12" dur="500"/>
                                        <p:tgtEl>
                                          <p:spTgt spid="104451">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1682" name="Object 7">
            <a:hlinkClick r:id="rId5" action="ppaction://hlinkfile"/>
          </p:cNvPr>
          <p:cNvGraphicFramePr>
            <a:graphicFrameLocks noChangeAspect="1"/>
          </p:cNvGraphicFramePr>
          <p:nvPr/>
        </p:nvGraphicFramePr>
        <p:xfrm>
          <a:off x="0" y="228600"/>
          <a:ext cx="9144000" cy="6261100"/>
        </p:xfrm>
        <a:graphic>
          <a:graphicData uri="http://schemas.openxmlformats.org/presentationml/2006/ole">
            <p:oleObj spid="_x0000_s71682" name="Image" r:id="rId6" imgW="4802541" imgH="3287454" progId="">
              <p:embed/>
            </p:oleObj>
          </a:graphicData>
        </a:graphic>
      </p:graphicFrame>
      <p:sp>
        <p:nvSpPr>
          <p:cNvPr id="120834" name="Rectangle 2"/>
          <p:cNvSpPr>
            <a:spLocks noGrp="1" noChangeArrowheads="1"/>
          </p:cNvSpPr>
          <p:nvPr>
            <p:ph type="title"/>
          </p:nvPr>
        </p:nvSpPr>
        <p:spPr>
          <a:xfrm>
            <a:off x="1066800" y="5867400"/>
            <a:ext cx="7772400" cy="685800"/>
          </a:xfrm>
        </p:spPr>
        <p:txBody>
          <a:bodyPr/>
          <a:lstStyle/>
          <a:p>
            <a:pPr algn="r" eaLnBrk="1" hangingPunct="1"/>
            <a:r>
              <a:rPr lang="en-US" b="1" i="1" smtClean="0">
                <a:solidFill>
                  <a:schemeClr val="tx1"/>
                </a:solidFill>
              </a:rPr>
              <a:t>Shock Wave</a:t>
            </a:r>
          </a:p>
        </p:txBody>
      </p:sp>
      <p:sp>
        <p:nvSpPr>
          <p:cNvPr id="71684" name="Rectangle 9"/>
          <p:cNvSpPr>
            <a:spLocks noChangeArrowheads="1"/>
          </p:cNvSpPr>
          <p:nvPr/>
        </p:nvSpPr>
        <p:spPr bwMode="auto">
          <a:xfrm>
            <a:off x="1447800" y="6491288"/>
            <a:ext cx="6102350" cy="366712"/>
          </a:xfrm>
          <a:prstGeom prst="rect">
            <a:avLst/>
          </a:prstGeom>
          <a:noFill/>
          <a:ln w="12700" cap="sq">
            <a:noFill/>
            <a:miter lim="800000"/>
            <a:headEnd type="none" w="sm" len="sm"/>
            <a:tailEnd type="none" w="sm" len="sm"/>
          </a:ln>
          <a:effectLst/>
        </p:spPr>
        <p:txBody>
          <a:bodyPr wrap="none">
            <a:spAutoFit/>
          </a:bodyPr>
          <a:lstStyle/>
          <a:p>
            <a:r>
              <a:rPr lang="en-US">
                <a:hlinkClick r:id="rId7"/>
              </a:rPr>
              <a:t>http://observe.phy.sfasu.edu/courses/phy101/lectures101/</a:t>
            </a:r>
            <a:r>
              <a:rPr lang="en-US"/>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120834">
                                            <p:txEl>
                                              <p:pRg st="0" end="0"/>
                                            </p:txEl>
                                          </p:spTgt>
                                        </p:tgtEl>
                                        <p:attrNameLst>
                                          <p:attrName>style.visibility</p:attrName>
                                        </p:attrNameLst>
                                      </p:cBhvr>
                                      <p:to>
                                        <p:strVal val="visible"/>
                                      </p:to>
                                    </p:set>
                                    <p:anim calcmode="lin" valueType="num">
                                      <p:cBhvr additive="base">
                                        <p:cTn id="7" dur="500" fill="hold"/>
                                        <p:tgtEl>
                                          <p:spTgt spid="12083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083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build="p" autoUpdateAnimBg="0" advAuto="100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10" descr="19-18_Figure-F"/>
          <p:cNvPicPr>
            <a:picLocks noChangeAspect="1" noChangeArrowheads="1"/>
          </p:cNvPicPr>
          <p:nvPr/>
        </p:nvPicPr>
        <p:blipFill>
          <a:blip r:embed="rId3" cstate="print"/>
          <a:srcRect/>
          <a:stretch>
            <a:fillRect/>
          </a:stretch>
        </p:blipFill>
        <p:spPr bwMode="auto">
          <a:xfrm>
            <a:off x="4975225" y="0"/>
            <a:ext cx="2938463" cy="3003550"/>
          </a:xfrm>
          <a:prstGeom prst="rect">
            <a:avLst/>
          </a:prstGeom>
          <a:noFill/>
          <a:ln w="9525">
            <a:noFill/>
            <a:miter lim="800000"/>
            <a:headEnd/>
            <a:tailEnd/>
          </a:ln>
        </p:spPr>
      </p:pic>
      <p:sp>
        <p:nvSpPr>
          <p:cNvPr id="66563" name="Title 2"/>
          <p:cNvSpPr>
            <a:spLocks noGrp="1"/>
          </p:cNvSpPr>
          <p:nvPr>
            <p:ph type="title"/>
          </p:nvPr>
        </p:nvSpPr>
        <p:spPr/>
        <p:txBody>
          <a:bodyPr/>
          <a:lstStyle/>
          <a:p>
            <a:pPr eaLnBrk="1" hangingPunct="1"/>
            <a:r>
              <a:rPr lang="en-US" dirty="0" err="1" smtClean="0"/>
              <a:t>SuperSonic</a:t>
            </a:r>
            <a:endParaRPr lang="en-US" dirty="0" smtClean="0"/>
          </a:p>
        </p:txBody>
      </p:sp>
      <p:sp>
        <p:nvSpPr>
          <p:cNvPr id="66564" name="Content Placeholder 3"/>
          <p:cNvSpPr>
            <a:spLocks noGrp="1"/>
          </p:cNvSpPr>
          <p:nvPr>
            <p:ph idx="1"/>
          </p:nvPr>
        </p:nvSpPr>
        <p:spPr>
          <a:xfrm>
            <a:off x="4067175" y="3468688"/>
            <a:ext cx="4619625" cy="2500312"/>
          </a:xfrm>
        </p:spPr>
        <p:txBody>
          <a:bodyPr/>
          <a:lstStyle/>
          <a:p>
            <a:pPr eaLnBrk="1" hangingPunct="1">
              <a:lnSpc>
                <a:spcPct val="150000"/>
              </a:lnSpc>
            </a:pPr>
            <a:r>
              <a:rPr lang="en-US" sz="1800" dirty="0" smtClean="0"/>
              <a:t>What actually happens is that the overlapping wave crests disrupt the flow of air over the wings, making it more difficult to control the craft. But the barrier is not real. </a:t>
            </a:r>
          </a:p>
        </p:txBody>
      </p:sp>
      <p:sp>
        <p:nvSpPr>
          <p:cNvPr id="66565" name="Text Placeholder 4"/>
          <p:cNvSpPr>
            <a:spLocks noGrp="1"/>
          </p:cNvSpPr>
          <p:nvPr>
            <p:ph type="body" sz="half" idx="2"/>
          </p:nvPr>
        </p:nvSpPr>
        <p:spPr>
          <a:xfrm>
            <a:off x="401638" y="1422400"/>
            <a:ext cx="3624262" cy="5435600"/>
          </a:xfrm>
        </p:spPr>
        <p:txBody>
          <a:bodyPr/>
          <a:lstStyle/>
          <a:p>
            <a:pPr eaLnBrk="1" hangingPunct="1">
              <a:lnSpc>
                <a:spcPct val="150000"/>
              </a:lnSpc>
            </a:pPr>
            <a:r>
              <a:rPr lang="en-US" sz="2000" dirty="0" smtClean="0"/>
              <a:t>In the early days of jet aircraft, it was believed that a pile-up of sound waves in front of the airplane imposed a “sound barrier” and that, in order to go faster than the speed of sound, the plane would have to “break the sound barrier.”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9" descr="19-21_Figure-P"/>
          <p:cNvPicPr>
            <a:picLocks noChangeAspect="1" noChangeArrowheads="1"/>
          </p:cNvPicPr>
          <p:nvPr/>
        </p:nvPicPr>
        <p:blipFill>
          <a:blip r:embed="rId3" cstate="print"/>
          <a:srcRect l="20168" t="17110" r="14207" b="19397"/>
          <a:stretch>
            <a:fillRect/>
          </a:stretch>
        </p:blipFill>
        <p:spPr bwMode="auto">
          <a:xfrm>
            <a:off x="0" y="0"/>
            <a:ext cx="1920875" cy="1828800"/>
          </a:xfrm>
          <a:prstGeom prst="rect">
            <a:avLst/>
          </a:prstGeom>
          <a:noFill/>
          <a:ln w="9525">
            <a:noFill/>
            <a:miter lim="800000"/>
            <a:headEnd/>
            <a:tailEnd/>
          </a:ln>
        </p:spPr>
      </p:pic>
      <p:sp>
        <p:nvSpPr>
          <p:cNvPr id="70659" name="Rectangle 1"/>
          <p:cNvSpPr>
            <a:spLocks noChangeArrowheads="1"/>
          </p:cNvSpPr>
          <p:nvPr/>
        </p:nvSpPr>
        <p:spPr bwMode="auto">
          <a:xfrm>
            <a:off x="2478088" y="301625"/>
            <a:ext cx="4352925" cy="830263"/>
          </a:xfrm>
          <a:prstGeom prst="rect">
            <a:avLst/>
          </a:prstGeom>
          <a:noFill/>
          <a:ln w="9525">
            <a:noFill/>
            <a:miter lim="800000"/>
            <a:headEnd/>
            <a:tailEnd/>
          </a:ln>
        </p:spPr>
        <p:txBody>
          <a:bodyPr>
            <a:spAutoFit/>
          </a:bodyPr>
          <a:lstStyle/>
          <a:p>
            <a:r>
              <a:rPr lang="en-US"/>
              <a:t>The mach cone and shock wavefronts are very noticeable</a:t>
            </a:r>
          </a:p>
        </p:txBody>
      </p:sp>
      <p:pic>
        <p:nvPicPr>
          <p:cNvPr id="70660" name="Picture 4"/>
          <p:cNvPicPr>
            <a:picLocks noChangeAspect="1" noChangeArrowheads="1"/>
          </p:cNvPicPr>
          <p:nvPr/>
        </p:nvPicPr>
        <p:blipFill>
          <a:blip r:embed="rId4" cstate="print"/>
          <a:srcRect/>
          <a:stretch>
            <a:fillRect/>
          </a:stretch>
        </p:blipFill>
        <p:spPr bwMode="auto">
          <a:xfrm>
            <a:off x="6831013" y="0"/>
            <a:ext cx="2319337" cy="1717675"/>
          </a:xfrm>
          <a:prstGeom prst="rect">
            <a:avLst/>
          </a:prstGeom>
          <a:noFill/>
          <a:ln w="9525">
            <a:noFill/>
            <a:miter lim="800000"/>
            <a:headEnd/>
            <a:tailEnd/>
          </a:ln>
          <a:effectLst/>
        </p:spPr>
      </p:pic>
      <p:sp>
        <p:nvSpPr>
          <p:cNvPr id="70661" name="Title 2"/>
          <p:cNvSpPr>
            <a:spLocks noGrp="1"/>
          </p:cNvSpPr>
          <p:nvPr>
            <p:ph type="title"/>
          </p:nvPr>
        </p:nvSpPr>
        <p:spPr/>
        <p:txBody>
          <a:bodyPr anchor="t"/>
          <a:lstStyle/>
          <a:p>
            <a:pPr>
              <a:lnSpc>
                <a:spcPct val="150000"/>
              </a:lnSpc>
            </a:pPr>
            <a:r>
              <a:rPr lang="en-US" sz="1800" dirty="0" smtClean="0"/>
              <a:t/>
            </a:r>
            <a:br>
              <a:rPr lang="en-US" sz="1800" dirty="0" smtClean="0"/>
            </a:br>
            <a:r>
              <a:rPr lang="en-US" sz="1800" dirty="0" smtClean="0"/>
              <a:t> </a:t>
            </a:r>
          </a:p>
        </p:txBody>
      </p:sp>
      <p:sp>
        <p:nvSpPr>
          <p:cNvPr id="6" name="Content Placeholder 5"/>
          <p:cNvSpPr>
            <a:spLocks noGrp="1"/>
          </p:cNvSpPr>
          <p:nvPr>
            <p:ph idx="1"/>
          </p:nvPr>
        </p:nvSpPr>
        <p:spPr/>
        <p:txBody>
          <a:bodyPr/>
          <a:lstStyle/>
          <a:p>
            <a:pPr>
              <a:lnSpc>
                <a:spcPct val="150000"/>
              </a:lnSpc>
            </a:pPr>
            <a:r>
              <a:rPr lang="en-US" sz="2000" dirty="0" smtClean="0"/>
              <a:t>The figure at right shows a bullet travelling at Mach 1.01. You can see the shock wave front just ahead of the bullet. Jet pilots flying at Mach 1 report that there is a noticeable "wall" or "barrier" which must be penetrated before achieving supersonic speeds. </a:t>
            </a:r>
          </a:p>
          <a:p>
            <a:pPr>
              <a:lnSpc>
                <a:spcPct val="150000"/>
              </a:lnSpc>
            </a:pPr>
            <a:r>
              <a:rPr lang="en-US" sz="2000" dirty="0" smtClean="0"/>
              <a:t>This "wall" is due to the intense pressure front, and flying within this pressure front produces a very turbulent and bouncy ride. </a:t>
            </a:r>
          </a:p>
          <a:p>
            <a:pPr>
              <a:lnSpc>
                <a:spcPct val="150000"/>
              </a:lnSpc>
            </a:pPr>
            <a:r>
              <a:rPr lang="en-US" sz="2000" dirty="0" smtClean="0">
                <a:hlinkClick r:id="rId5"/>
              </a:rPr>
              <a:t>Chuck Yeager</a:t>
            </a:r>
            <a:r>
              <a:rPr lang="en-US" sz="2000" dirty="0" smtClean="0"/>
              <a:t> was the first person to break the sound barrier when he flew faster than the speed of sound in the X-1 rocket-powered aircraft on October 14, 1947.</a:t>
            </a:r>
            <a:endParaRPr lang="en-US" sz="2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9" descr="19-21_Figure-P"/>
          <p:cNvPicPr>
            <a:picLocks noChangeAspect="1" noChangeArrowheads="1"/>
          </p:cNvPicPr>
          <p:nvPr/>
        </p:nvPicPr>
        <p:blipFill>
          <a:blip r:embed="rId3" cstate="print"/>
          <a:srcRect l="20168" t="17110" r="14207" b="19397"/>
          <a:stretch>
            <a:fillRect/>
          </a:stretch>
        </p:blipFill>
        <p:spPr bwMode="auto">
          <a:xfrm>
            <a:off x="0" y="0"/>
            <a:ext cx="1920875" cy="1828800"/>
          </a:xfrm>
          <a:prstGeom prst="rect">
            <a:avLst/>
          </a:prstGeom>
          <a:noFill/>
          <a:ln w="9525">
            <a:noFill/>
            <a:miter lim="800000"/>
            <a:headEnd/>
            <a:tailEnd/>
          </a:ln>
        </p:spPr>
      </p:pic>
      <p:sp>
        <p:nvSpPr>
          <p:cNvPr id="70659" name="Rectangle 1"/>
          <p:cNvSpPr>
            <a:spLocks noChangeArrowheads="1"/>
          </p:cNvSpPr>
          <p:nvPr/>
        </p:nvSpPr>
        <p:spPr bwMode="auto">
          <a:xfrm>
            <a:off x="2478088" y="301625"/>
            <a:ext cx="4352925" cy="830263"/>
          </a:xfrm>
          <a:prstGeom prst="rect">
            <a:avLst/>
          </a:prstGeom>
          <a:noFill/>
          <a:ln w="9525">
            <a:noFill/>
            <a:miter lim="800000"/>
            <a:headEnd/>
            <a:tailEnd/>
          </a:ln>
        </p:spPr>
        <p:txBody>
          <a:bodyPr>
            <a:spAutoFit/>
          </a:bodyPr>
          <a:lstStyle/>
          <a:p>
            <a:r>
              <a:rPr lang="en-US"/>
              <a:t>The mach cone and shock wavefronts are very noticeable</a:t>
            </a:r>
          </a:p>
        </p:txBody>
      </p:sp>
      <p:pic>
        <p:nvPicPr>
          <p:cNvPr id="70660" name="Picture 4"/>
          <p:cNvPicPr>
            <a:picLocks noChangeAspect="1" noChangeArrowheads="1"/>
          </p:cNvPicPr>
          <p:nvPr/>
        </p:nvPicPr>
        <p:blipFill>
          <a:blip r:embed="rId4" cstate="print"/>
          <a:srcRect/>
          <a:stretch>
            <a:fillRect/>
          </a:stretch>
        </p:blipFill>
        <p:spPr bwMode="auto">
          <a:xfrm>
            <a:off x="6831013" y="0"/>
            <a:ext cx="2319337" cy="1717675"/>
          </a:xfrm>
          <a:prstGeom prst="rect">
            <a:avLst/>
          </a:prstGeom>
          <a:noFill/>
          <a:ln w="9525">
            <a:noFill/>
            <a:miter lim="800000"/>
            <a:headEnd/>
            <a:tailEnd/>
          </a:ln>
          <a:effectLst/>
        </p:spPr>
      </p:pic>
      <p:sp>
        <p:nvSpPr>
          <p:cNvPr id="70661" name="Title 2"/>
          <p:cNvSpPr>
            <a:spLocks noGrp="1"/>
          </p:cNvSpPr>
          <p:nvPr>
            <p:ph type="title"/>
          </p:nvPr>
        </p:nvSpPr>
        <p:spPr/>
        <p:txBody>
          <a:bodyPr anchor="t"/>
          <a:lstStyle/>
          <a:p>
            <a:pPr>
              <a:lnSpc>
                <a:spcPct val="150000"/>
              </a:lnSpc>
            </a:pPr>
            <a:r>
              <a:rPr lang="en-US" sz="1800" dirty="0" smtClean="0"/>
              <a:t/>
            </a:r>
            <a:br>
              <a:rPr lang="en-US" sz="1800" dirty="0" smtClean="0"/>
            </a:br>
            <a:endParaRPr lang="en-US" sz="1800" dirty="0" smtClean="0"/>
          </a:p>
        </p:txBody>
      </p:sp>
      <p:sp>
        <p:nvSpPr>
          <p:cNvPr id="7" name="Content Placeholder 6"/>
          <p:cNvSpPr>
            <a:spLocks noGrp="1"/>
          </p:cNvSpPr>
          <p:nvPr>
            <p:ph idx="1"/>
          </p:nvPr>
        </p:nvSpPr>
        <p:spPr>
          <a:xfrm>
            <a:off x="457200" y="1917700"/>
            <a:ext cx="8229600" cy="4525963"/>
          </a:xfrm>
        </p:spPr>
        <p:txBody>
          <a:bodyPr/>
          <a:lstStyle/>
          <a:p>
            <a:pPr>
              <a:lnSpc>
                <a:spcPct val="150000"/>
              </a:lnSpc>
            </a:pPr>
            <a:r>
              <a:rPr lang="en-US" sz="2000" dirty="0" smtClean="0"/>
              <a:t>The speed of sound in the medium (Mach 1). </a:t>
            </a:r>
          </a:p>
          <a:p>
            <a:pPr>
              <a:lnSpc>
                <a:spcPct val="150000"/>
              </a:lnSpc>
            </a:pPr>
            <a:r>
              <a:rPr lang="en-US" sz="2000" dirty="0" smtClean="0"/>
              <a:t>The speed of sound in air at sea level is about 340 m/s or about 750 mph. </a:t>
            </a:r>
            <a:br>
              <a:rPr lang="en-US" sz="2000" dirty="0" smtClean="0"/>
            </a:br>
            <a:r>
              <a:rPr lang="en-US" sz="2000" dirty="0" smtClean="0"/>
              <a:t>The </a:t>
            </a:r>
            <a:r>
              <a:rPr lang="en-US" sz="2000" dirty="0" err="1" smtClean="0"/>
              <a:t>wavefronts</a:t>
            </a:r>
            <a:r>
              <a:rPr lang="en-US" sz="2000" dirty="0" smtClean="0"/>
              <a:t> in front of the source are now all bunched up at the same point. As a result, an observer in front of the source will detect nothing until the source arrives. The pressure front will be quite intense (a shock wave), due to all the </a:t>
            </a:r>
            <a:r>
              <a:rPr lang="en-US" sz="2000" dirty="0" err="1" smtClean="0"/>
              <a:t>wavefronts</a:t>
            </a:r>
            <a:r>
              <a:rPr lang="en-US" sz="2000" dirty="0" smtClean="0"/>
              <a:t> adding together, and will not be </a:t>
            </a:r>
            <a:r>
              <a:rPr lang="en-US" sz="2000" dirty="0" err="1" smtClean="0"/>
              <a:t>percieved</a:t>
            </a:r>
            <a:r>
              <a:rPr lang="en-US" sz="2000" dirty="0" smtClean="0"/>
              <a:t> as a pitch but as a "thump" of sound as the pressure wall passes by.</a:t>
            </a:r>
            <a:endParaRPr lang="en-US" sz="20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1026"/>
          <p:cNvSpPr>
            <a:spLocks noGrp="1" noChangeArrowheads="1"/>
          </p:cNvSpPr>
          <p:nvPr>
            <p:ph type="body" sz="half" idx="1"/>
          </p:nvPr>
        </p:nvSpPr>
        <p:spPr>
          <a:xfrm>
            <a:off x="914400" y="762000"/>
            <a:ext cx="7696200" cy="990600"/>
          </a:xfrm>
        </p:spPr>
        <p:txBody>
          <a:bodyPr/>
          <a:lstStyle/>
          <a:p>
            <a:pPr marL="339725" indent="-339725" eaLnBrk="1" hangingPunct="1">
              <a:buFont typeface="Wingdings" pitchFamily="2" charset="2"/>
              <a:buNone/>
            </a:pPr>
            <a:r>
              <a:rPr lang="en-US" smtClean="0"/>
              <a:t>			 - slower than the speed of sound</a:t>
            </a:r>
          </a:p>
        </p:txBody>
      </p:sp>
      <p:sp>
        <p:nvSpPr>
          <p:cNvPr id="123907" name="Rectangle 1027"/>
          <p:cNvSpPr>
            <a:spLocks noGrp="1" noChangeArrowheads="1"/>
          </p:cNvSpPr>
          <p:nvPr>
            <p:ph type="title"/>
          </p:nvPr>
        </p:nvSpPr>
        <p:spPr>
          <a:xfrm>
            <a:off x="914400" y="579438"/>
            <a:ext cx="2058988" cy="841375"/>
          </a:xfrm>
        </p:spPr>
        <p:txBody>
          <a:bodyPr/>
          <a:lstStyle/>
          <a:p>
            <a:pPr eaLnBrk="1" hangingPunct="1">
              <a:buClr>
                <a:schemeClr val="tx2"/>
              </a:buClr>
              <a:buSzPct val="75000"/>
              <a:buFont typeface="Monotype Sorts" pitchFamily="2" charset="2"/>
              <a:buNone/>
            </a:pPr>
            <a:r>
              <a:rPr lang="en-US" sz="3400" smtClean="0">
                <a:solidFill>
                  <a:schemeClr val="tx1"/>
                </a:solidFill>
              </a:rPr>
              <a:t>Subsonic</a:t>
            </a:r>
          </a:p>
        </p:txBody>
      </p:sp>
      <p:sp>
        <p:nvSpPr>
          <p:cNvPr id="123908" name="Rectangle 1028"/>
          <p:cNvSpPr>
            <a:spLocks noGrp="1" noChangeArrowheads="1"/>
          </p:cNvSpPr>
          <p:nvPr>
            <p:ph type="body" sz="half" idx="2"/>
          </p:nvPr>
        </p:nvSpPr>
        <p:spPr>
          <a:xfrm>
            <a:off x="914400" y="2357438"/>
            <a:ext cx="3811588" cy="752475"/>
          </a:xfrm>
        </p:spPr>
        <p:txBody>
          <a:bodyPr/>
          <a:lstStyle/>
          <a:p>
            <a:pPr eaLnBrk="1" hangingPunct="1">
              <a:buFont typeface="Wingdings" pitchFamily="2" charset="2"/>
              <a:buNone/>
            </a:pPr>
            <a:r>
              <a:rPr lang="en-US" smtClean="0"/>
              <a:t>Supersonic</a:t>
            </a:r>
          </a:p>
        </p:txBody>
      </p:sp>
      <p:sp>
        <p:nvSpPr>
          <p:cNvPr id="123909" name="Rectangle 1029"/>
          <p:cNvSpPr>
            <a:spLocks noChangeArrowheads="1"/>
          </p:cNvSpPr>
          <p:nvPr/>
        </p:nvSpPr>
        <p:spPr bwMode="auto">
          <a:xfrm>
            <a:off x="685800" y="2362200"/>
            <a:ext cx="7848600" cy="6604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 faster than the speed of sound</a:t>
            </a:r>
          </a:p>
        </p:txBody>
      </p:sp>
      <p:sp>
        <p:nvSpPr>
          <p:cNvPr id="123910" name="Rectangle 1030"/>
          <p:cNvSpPr>
            <a:spLocks noChangeArrowheads="1"/>
          </p:cNvSpPr>
          <p:nvPr/>
        </p:nvSpPr>
        <p:spPr bwMode="auto">
          <a:xfrm>
            <a:off x="762000" y="4267200"/>
            <a:ext cx="3886200" cy="6096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Mach Number</a:t>
            </a:r>
          </a:p>
          <a:p>
            <a:pPr marL="342900" indent="-342900">
              <a:spcBef>
                <a:spcPct val="20000"/>
              </a:spcBef>
              <a:buClr>
                <a:schemeClr val="folHlink"/>
              </a:buClr>
              <a:buSzPct val="90000"/>
              <a:buFont typeface="Wingdings" pitchFamily="2" charset="2"/>
              <a:buChar char="n"/>
            </a:pPr>
            <a:endParaRPr lang="en-US" sz="2800"/>
          </a:p>
        </p:txBody>
      </p:sp>
      <p:sp>
        <p:nvSpPr>
          <p:cNvPr id="123911" name="Rectangle 1031"/>
          <p:cNvSpPr>
            <a:spLocks noChangeArrowheads="1"/>
          </p:cNvSpPr>
          <p:nvPr/>
        </p:nvSpPr>
        <p:spPr bwMode="auto">
          <a:xfrm>
            <a:off x="3429000" y="4267200"/>
            <a:ext cx="12192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a:t>
            </a:r>
          </a:p>
        </p:txBody>
      </p:sp>
      <p:sp>
        <p:nvSpPr>
          <p:cNvPr id="123912" name="Rectangle 1032"/>
          <p:cNvSpPr>
            <a:spLocks noChangeArrowheads="1"/>
          </p:cNvSpPr>
          <p:nvPr/>
        </p:nvSpPr>
        <p:spPr bwMode="auto">
          <a:xfrm>
            <a:off x="4419600" y="4495800"/>
            <a:ext cx="2692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speed of sound</a:t>
            </a:r>
          </a:p>
        </p:txBody>
      </p:sp>
      <p:sp>
        <p:nvSpPr>
          <p:cNvPr id="123913" name="Rectangle 1033"/>
          <p:cNvSpPr>
            <a:spLocks noChangeArrowheads="1"/>
          </p:cNvSpPr>
          <p:nvPr/>
        </p:nvSpPr>
        <p:spPr bwMode="auto">
          <a:xfrm>
            <a:off x="4381500" y="3962400"/>
            <a:ext cx="2819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speed of object</a:t>
            </a:r>
          </a:p>
        </p:txBody>
      </p:sp>
      <p:sp>
        <p:nvSpPr>
          <p:cNvPr id="123914" name="Line 1034"/>
          <p:cNvSpPr>
            <a:spLocks noChangeShapeType="1"/>
          </p:cNvSpPr>
          <p:nvPr/>
        </p:nvSpPr>
        <p:spPr bwMode="auto">
          <a:xfrm>
            <a:off x="4419600" y="4572000"/>
            <a:ext cx="2590800" cy="0"/>
          </a:xfrm>
          <a:prstGeom prst="line">
            <a:avLst/>
          </a:prstGeom>
          <a:noFill/>
          <a:ln w="12699">
            <a:solidFill>
              <a:schemeClr val="tx1"/>
            </a:solidFill>
            <a:round/>
            <a:headEnd type="none" w="sm" len="sm"/>
            <a:tailEnd type="none" w="sm" len="sm"/>
          </a:ln>
          <a:effectLst/>
        </p:spPr>
        <p:txBody>
          <a:bodyPr wrap="none" anchor="ctr"/>
          <a:lstStyle/>
          <a:p>
            <a:endParaRPr lang="en-US"/>
          </a:p>
        </p:txBody>
      </p:sp>
      <p:sp>
        <p:nvSpPr>
          <p:cNvPr id="123915" name="Rectangle 1035"/>
          <p:cNvSpPr>
            <a:spLocks noChangeArrowheads="1"/>
          </p:cNvSpPr>
          <p:nvPr/>
        </p:nvSpPr>
        <p:spPr bwMode="auto">
          <a:xfrm>
            <a:off x="4546600" y="4648200"/>
            <a:ext cx="2692400" cy="838200"/>
          </a:xfrm>
          <a:prstGeom prst="rect">
            <a:avLst/>
          </a:prstGeom>
          <a:noFill/>
          <a:ln w="9525">
            <a:noFill/>
            <a:miter lim="800000"/>
            <a:headEnd/>
            <a:tailEnd/>
          </a:ln>
          <a:effectLst/>
        </p:spPr>
        <p:txBody>
          <a:bodyPr lIns="92075" tIns="46038" rIns="92075" bIns="46038"/>
          <a:lstStyle/>
          <a:p>
            <a:pPr marL="342900" indent="-342900">
              <a:spcBef>
                <a:spcPct val="20000"/>
              </a:spcBef>
              <a:buClr>
                <a:schemeClr val="folHlink"/>
              </a:buClr>
              <a:buSzPct val="90000"/>
              <a:buFont typeface="Wingdings" pitchFamily="2" charset="2"/>
              <a:buNone/>
            </a:pPr>
            <a:r>
              <a:rPr lang="en-US" sz="280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3907">
                                            <p:txEl>
                                              <p:pRg st="0" end="0"/>
                                            </p:txEl>
                                          </p:spTgt>
                                        </p:tgtEl>
                                        <p:attrNameLst>
                                          <p:attrName>style.visibility</p:attrName>
                                        </p:attrNameLst>
                                      </p:cBhvr>
                                      <p:to>
                                        <p:strVal val="visible"/>
                                      </p:to>
                                    </p:set>
                                    <p:animEffect transition="in" filter="slide(fromLeft)">
                                      <p:cBhvr>
                                        <p:cTn id="7" dur="500"/>
                                        <p:tgtEl>
                                          <p:spTgt spid="123907">
                                            <p:txEl>
                                              <p:pRg st="0" end="0"/>
                                            </p:txEl>
                                          </p:spTgt>
                                        </p:tgtEl>
                                      </p:cBhvr>
                                    </p:animEffect>
                                  </p:childTnLst>
                                  <p:subTnLst>
                                    <p:animClr clrSpc="rgb" dir="cw">
                                      <p:cBhvr override="childStyle">
                                        <p:cTn dur="1" fill="hold" display="0" masterRel="nextClick" afterEffect="1"/>
                                        <p:tgtEl>
                                          <p:spTgt spid="123907">
                                            <p:txEl>
                                              <p:pRg st="0" end="0"/>
                                            </p:txEl>
                                          </p:spTgt>
                                        </p:tgtEl>
                                        <p:attrNameLst>
                                          <p:attrName>ppt_c</p:attrName>
                                        </p:attrNameLst>
                                      </p:cBhvr>
                                      <p:to>
                                        <a:schemeClr val="tx2"/>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2" fill="hold" grpId="0" nodeType="clickEffect">
                                  <p:stCondLst>
                                    <p:cond delay="0"/>
                                  </p:stCondLst>
                                  <p:childTnLst>
                                    <p:set>
                                      <p:cBhvr>
                                        <p:cTn id="11" dur="1" fill="hold">
                                          <p:stCondLst>
                                            <p:cond delay="0"/>
                                          </p:stCondLst>
                                        </p:cTn>
                                        <p:tgtEl>
                                          <p:spTgt spid="123906"/>
                                        </p:tgtEl>
                                        <p:attrNameLst>
                                          <p:attrName>style.visibility</p:attrName>
                                        </p:attrNameLst>
                                      </p:cBhvr>
                                      <p:to>
                                        <p:strVal val="visible"/>
                                      </p:to>
                                    </p:set>
                                    <p:anim calcmode="lin" valueType="num">
                                      <p:cBhvr additive="base">
                                        <p:cTn id="12" dur="5000" fill="hold"/>
                                        <p:tgtEl>
                                          <p:spTgt spid="123906"/>
                                        </p:tgtEl>
                                        <p:attrNameLst>
                                          <p:attrName>ppt_x</p:attrName>
                                        </p:attrNameLst>
                                      </p:cBhvr>
                                      <p:tavLst>
                                        <p:tav tm="0">
                                          <p:val>
                                            <p:strVal val="1+#ppt_w/2"/>
                                          </p:val>
                                        </p:tav>
                                        <p:tav tm="100000">
                                          <p:val>
                                            <p:strVal val="#ppt_x"/>
                                          </p:val>
                                        </p:tav>
                                      </p:tavLst>
                                    </p:anim>
                                    <p:anim calcmode="lin" valueType="num">
                                      <p:cBhvr additive="base">
                                        <p:cTn id="13" dur="5000" fill="hold"/>
                                        <p:tgtEl>
                                          <p:spTgt spid="123906"/>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6"/>
                                        </p:tgtEl>
                                        <p:attrNameLst>
                                          <p:attrName>ppt_c</p:attrName>
                                        </p:attrNameLst>
                                      </p:cBhvr>
                                      <p:to>
                                        <a:schemeClr val="tx2"/>
                                      </p:to>
                                    </p:animClr>
                                  </p:sub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3908"/>
                                        </p:tgtEl>
                                        <p:attrNameLst>
                                          <p:attrName>style.visibility</p:attrName>
                                        </p:attrNameLst>
                                      </p:cBhvr>
                                      <p:to>
                                        <p:strVal val="visible"/>
                                      </p:to>
                                    </p:set>
                                    <p:anim calcmode="lin" valueType="num">
                                      <p:cBhvr additive="base">
                                        <p:cTn id="18" dur="500" fill="hold"/>
                                        <p:tgtEl>
                                          <p:spTgt spid="123908"/>
                                        </p:tgtEl>
                                        <p:attrNameLst>
                                          <p:attrName>ppt_x</p:attrName>
                                        </p:attrNameLst>
                                      </p:cBhvr>
                                      <p:tavLst>
                                        <p:tav tm="0">
                                          <p:val>
                                            <p:strVal val="0-#ppt_w/2"/>
                                          </p:val>
                                        </p:tav>
                                        <p:tav tm="100000">
                                          <p:val>
                                            <p:strVal val="#ppt_x"/>
                                          </p:val>
                                        </p:tav>
                                      </p:tavLst>
                                    </p:anim>
                                    <p:anim calcmode="lin" valueType="num">
                                      <p:cBhvr additive="base">
                                        <p:cTn id="19" dur="500" fill="hold"/>
                                        <p:tgtEl>
                                          <p:spTgt spid="123908"/>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8"/>
                                        </p:tgtEl>
                                        <p:attrNameLst>
                                          <p:attrName>ppt_c</p:attrName>
                                        </p:attrNameLst>
                                      </p:cBhvr>
                                      <p:to>
                                        <a:schemeClr val="tx2"/>
                                      </p:to>
                                    </p:animClr>
                                  </p:sub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23909"/>
                                        </p:tgtEl>
                                        <p:attrNameLst>
                                          <p:attrName>style.visibility</p:attrName>
                                        </p:attrNameLst>
                                      </p:cBhvr>
                                      <p:to>
                                        <p:strVal val="visible"/>
                                      </p:to>
                                    </p:set>
                                    <p:anim calcmode="lin" valueType="num">
                                      <p:cBhvr additive="base">
                                        <p:cTn id="24" dur="500" fill="hold"/>
                                        <p:tgtEl>
                                          <p:spTgt spid="123909"/>
                                        </p:tgtEl>
                                        <p:attrNameLst>
                                          <p:attrName>ppt_x</p:attrName>
                                        </p:attrNameLst>
                                      </p:cBhvr>
                                      <p:tavLst>
                                        <p:tav tm="0">
                                          <p:val>
                                            <p:strVal val="1+#ppt_w/2"/>
                                          </p:val>
                                        </p:tav>
                                        <p:tav tm="100000">
                                          <p:val>
                                            <p:strVal val="#ppt_x"/>
                                          </p:val>
                                        </p:tav>
                                      </p:tavLst>
                                    </p:anim>
                                    <p:anim calcmode="lin" valueType="num">
                                      <p:cBhvr additive="base">
                                        <p:cTn id="25" dur="500" fill="hold"/>
                                        <p:tgtEl>
                                          <p:spTgt spid="123909"/>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23909"/>
                                        </p:tgtEl>
                                        <p:attrNameLst>
                                          <p:attrName>ppt_c</p:attrName>
                                        </p:attrNameLst>
                                      </p:cBhvr>
                                      <p:to>
                                        <a:schemeClr val="tx2"/>
                                      </p:to>
                                    </p:animClr>
                                  </p:subTnLst>
                                </p:cTn>
                              </p:par>
                            </p:childTnLst>
                          </p:cTn>
                        </p:par>
                      </p:childTnLst>
                    </p:cTn>
                  </p:par>
                  <p:par>
                    <p:cTn id="26" fill="hold" nodeType="clickPar">
                      <p:stCondLst>
                        <p:cond delay="indefinite"/>
                      </p:stCondLst>
                      <p:childTnLst>
                        <p:par>
                          <p:cTn id="27" fill="hold" nodeType="withGroup">
                            <p:stCondLst>
                              <p:cond delay="0"/>
                            </p:stCondLst>
                            <p:childTnLst>
                              <p:par>
                                <p:cTn id="28" presetID="24" presetClass="entr" presetSubtype="0" fill="hold" grpId="0" nodeType="clickEffect">
                                  <p:stCondLst>
                                    <p:cond delay="0"/>
                                  </p:stCondLst>
                                  <p:childTnLst>
                                    <p:set>
                                      <p:cBhvr>
                                        <p:cTn id="29" dur="1" fill="hold">
                                          <p:stCondLst>
                                            <p:cond delay="499"/>
                                          </p:stCondLst>
                                        </p:cTn>
                                        <p:tgtEl>
                                          <p:spTgt spid="123910"/>
                                        </p:tgtEl>
                                        <p:attrNameLst>
                                          <p:attrName>style.visibility</p:attrName>
                                        </p:attrNameLst>
                                      </p:cBhvr>
                                      <p:to>
                                        <p:strVal val="visible"/>
                                      </p:to>
                                    </p:set>
                                    <p:anim to="" calcmode="lin" valueType="num">
                                      <p:cBhvr>
                                        <p:cTn id="30" dur="1" fill="hold"/>
                                        <p:tgtEl>
                                          <p:spTgt spid="123910"/>
                                        </p:tgtEl>
                                        <p:attrNameLst>
                                          <p:attrName/>
                                        </p:attrNameLst>
                                      </p:cBhvr>
                                    </p:anim>
                                  </p:childTnLst>
                                  <p:subTnLst>
                                    <p:animClr clrSpc="rgb" dir="cw">
                                      <p:cBhvr override="childStyle">
                                        <p:cTn dur="1" fill="hold" display="0" masterRel="nextClick" afterEffect="1"/>
                                        <p:tgtEl>
                                          <p:spTgt spid="123910"/>
                                        </p:tgtEl>
                                        <p:attrNameLst>
                                          <p:attrName>ppt_c</p:attrName>
                                        </p:attrNameLst>
                                      </p:cBhvr>
                                      <p:to>
                                        <a:schemeClr val="tx2"/>
                                      </p:to>
                                    </p:animClr>
                                  </p:sub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3911"/>
                                        </p:tgtEl>
                                        <p:attrNameLst>
                                          <p:attrName>style.visibility</p:attrName>
                                        </p:attrNameLst>
                                      </p:cBhvr>
                                      <p:to>
                                        <p:strVal val="visible"/>
                                      </p:to>
                                    </p:set>
                                    <p:anim calcmode="lin" valueType="num">
                                      <p:cBhvr additive="base">
                                        <p:cTn id="35" dur="500" fill="hold"/>
                                        <p:tgtEl>
                                          <p:spTgt spid="123911"/>
                                        </p:tgtEl>
                                        <p:attrNameLst>
                                          <p:attrName>ppt_x</p:attrName>
                                        </p:attrNameLst>
                                      </p:cBhvr>
                                      <p:tavLst>
                                        <p:tav tm="0">
                                          <p:val>
                                            <p:strVal val="#ppt_x"/>
                                          </p:val>
                                        </p:tav>
                                        <p:tav tm="100000">
                                          <p:val>
                                            <p:strVal val="#ppt_x"/>
                                          </p:val>
                                        </p:tav>
                                      </p:tavLst>
                                    </p:anim>
                                    <p:anim calcmode="lin" valueType="num">
                                      <p:cBhvr additive="base">
                                        <p:cTn id="36" dur="500" fill="hold"/>
                                        <p:tgtEl>
                                          <p:spTgt spid="123911"/>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23911"/>
                                        </p:tgtEl>
                                        <p:attrNameLst>
                                          <p:attrName>ppt_c</p:attrName>
                                        </p:attrNameLst>
                                      </p:cBhvr>
                                      <p:to>
                                        <a:schemeClr val="tx2"/>
                                      </p:to>
                                    </p:animClr>
                                  </p:sub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123913"/>
                                        </p:tgtEl>
                                        <p:attrNameLst>
                                          <p:attrName>style.visibility</p:attrName>
                                        </p:attrNameLst>
                                      </p:cBhvr>
                                      <p:to>
                                        <p:strVal val="visible"/>
                                      </p:to>
                                    </p:set>
                                    <p:anim calcmode="lin" valueType="num">
                                      <p:cBhvr additive="base">
                                        <p:cTn id="41" dur="500" fill="hold"/>
                                        <p:tgtEl>
                                          <p:spTgt spid="123913"/>
                                        </p:tgtEl>
                                        <p:attrNameLst>
                                          <p:attrName>ppt_x</p:attrName>
                                        </p:attrNameLst>
                                      </p:cBhvr>
                                      <p:tavLst>
                                        <p:tav tm="0">
                                          <p:val>
                                            <p:strVal val="#ppt_x"/>
                                          </p:val>
                                        </p:tav>
                                        <p:tav tm="100000">
                                          <p:val>
                                            <p:strVal val="#ppt_x"/>
                                          </p:val>
                                        </p:tav>
                                      </p:tavLst>
                                    </p:anim>
                                    <p:anim calcmode="lin" valueType="num">
                                      <p:cBhvr additive="base">
                                        <p:cTn id="42" dur="500" fill="hold"/>
                                        <p:tgtEl>
                                          <p:spTgt spid="123913"/>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123913"/>
                                        </p:tgtEl>
                                        <p:attrNameLst>
                                          <p:attrName>ppt_c</p:attrName>
                                        </p:attrNameLst>
                                      </p:cBhvr>
                                      <p:to>
                                        <a:schemeClr val="tx2"/>
                                      </p:to>
                                    </p:animClr>
                                  </p:sub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23914"/>
                                        </p:tgtEl>
                                        <p:attrNameLst>
                                          <p:attrName>style.visibility</p:attrName>
                                        </p:attrNameLst>
                                      </p:cBhvr>
                                      <p:to>
                                        <p:strVal val="visible"/>
                                      </p:to>
                                    </p:set>
                                    <p:animEffect transition="in" filter="dissolve">
                                      <p:cBhvr>
                                        <p:cTn id="47" dur="500"/>
                                        <p:tgtEl>
                                          <p:spTgt spid="123914"/>
                                        </p:tgtEl>
                                      </p:cBhvr>
                                    </p:animEffect>
                                  </p:childTnLst>
                                  <p:subTnLst>
                                    <p:animClr clrSpc="rgb" dir="cw">
                                      <p:cBhvr override="childStyle">
                                        <p:cTn dur="1" fill="hold" display="0" masterRel="nextClick" afterEffect="1"/>
                                        <p:tgtEl>
                                          <p:spTgt spid="123914"/>
                                        </p:tgtEl>
                                        <p:attrNameLst>
                                          <p:attrName>ppt_c</p:attrName>
                                        </p:attrNameLst>
                                      </p:cBhvr>
                                      <p:to>
                                        <a:schemeClr val="tx2"/>
                                      </p:to>
                                    </p:animClr>
                                  </p:sub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3912"/>
                                        </p:tgtEl>
                                        <p:attrNameLst>
                                          <p:attrName>style.visibility</p:attrName>
                                        </p:attrNameLst>
                                      </p:cBhvr>
                                      <p:to>
                                        <p:strVal val="visible"/>
                                      </p:to>
                                    </p:set>
                                    <p:anim calcmode="lin" valueType="num">
                                      <p:cBhvr additive="base">
                                        <p:cTn id="52" dur="500" fill="hold"/>
                                        <p:tgtEl>
                                          <p:spTgt spid="123912"/>
                                        </p:tgtEl>
                                        <p:attrNameLst>
                                          <p:attrName>ppt_x</p:attrName>
                                        </p:attrNameLst>
                                      </p:cBhvr>
                                      <p:tavLst>
                                        <p:tav tm="0">
                                          <p:val>
                                            <p:strVal val="#ppt_x"/>
                                          </p:val>
                                        </p:tav>
                                        <p:tav tm="100000">
                                          <p:val>
                                            <p:strVal val="#ppt_x"/>
                                          </p:val>
                                        </p:tav>
                                      </p:tavLst>
                                    </p:anim>
                                    <p:anim calcmode="lin" valueType="num">
                                      <p:cBhvr additive="base">
                                        <p:cTn id="53" dur="500" fill="hold"/>
                                        <p:tgtEl>
                                          <p:spTgt spid="123912"/>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123912"/>
                                        </p:tgtEl>
                                        <p:attrNameLst>
                                          <p:attrName>ppt_c</p:attrName>
                                        </p:attrNameLst>
                                      </p:cBhvr>
                                      <p:to>
                                        <a:schemeClr val="tx2"/>
                                      </p:to>
                                    </p:animClr>
                                  </p:sub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23915"/>
                                        </p:tgtEl>
                                        <p:attrNameLst>
                                          <p:attrName>style.visibility</p:attrName>
                                        </p:attrNameLst>
                                      </p:cBhvr>
                                      <p:to>
                                        <p:strVal val="visible"/>
                                      </p:to>
                                    </p:set>
                                    <p:anim calcmode="lin" valueType="num">
                                      <p:cBhvr additive="base">
                                        <p:cTn id="58" dur="500" fill="hold"/>
                                        <p:tgtEl>
                                          <p:spTgt spid="123915"/>
                                        </p:tgtEl>
                                        <p:attrNameLst>
                                          <p:attrName>ppt_x</p:attrName>
                                        </p:attrNameLst>
                                      </p:cBhvr>
                                      <p:tavLst>
                                        <p:tav tm="0">
                                          <p:val>
                                            <p:strVal val="#ppt_x"/>
                                          </p:val>
                                        </p:tav>
                                        <p:tav tm="100000">
                                          <p:val>
                                            <p:strVal val="#ppt_x"/>
                                          </p:val>
                                        </p:tav>
                                      </p:tavLst>
                                    </p:anim>
                                    <p:anim calcmode="lin" valueType="num">
                                      <p:cBhvr additive="base">
                                        <p:cTn id="59" dur="500" fill="hold"/>
                                        <p:tgtEl>
                                          <p:spTgt spid="123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autoUpdateAnimBg="0"/>
      <p:bldP spid="123907" grpId="0" build="p" autoUpdateAnimBg="0" advAuto="1000"/>
      <p:bldP spid="123908" grpId="0" autoUpdateAnimBg="0"/>
      <p:bldP spid="123909" grpId="0" autoUpdateAnimBg="0"/>
      <p:bldP spid="123910" grpId="0" autoUpdateAnimBg="0"/>
      <p:bldP spid="123911" grpId="0" autoUpdateAnimBg="0"/>
      <p:bldP spid="123912" grpId="0" autoUpdateAnimBg="0"/>
      <p:bldP spid="123913" grpId="0" autoUpdateAnimBg="0"/>
      <p:bldP spid="123914" grpId="0" animBg="1"/>
      <p:bldP spid="123915"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4"/>
          <p:cNvSpPr>
            <a:spLocks noGrp="1"/>
          </p:cNvSpPr>
          <p:nvPr>
            <p:ph type="title"/>
          </p:nvPr>
        </p:nvSpPr>
        <p:spPr/>
        <p:txBody>
          <a:bodyPr anchor="t"/>
          <a:lstStyle/>
          <a:p>
            <a:pPr eaLnBrk="1" hangingPunct="1"/>
            <a:r>
              <a:rPr lang="en-US" sz="3200" smtClean="0">
                <a:latin typeface="Calibri" pitchFamily="34" charset="0"/>
              </a:rPr>
              <a:t>Once an object is moving faster than the speed of sound, it will make sound</a:t>
            </a:r>
            <a:br>
              <a:rPr lang="en-US" sz="3200" smtClean="0">
                <a:latin typeface="Calibri" pitchFamily="34" charset="0"/>
              </a:rPr>
            </a:br>
            <a:endParaRPr lang="en-US" sz="3200" smtClean="0">
              <a:latin typeface="Calibri" pitchFamily="34" charset="0"/>
            </a:endParaRPr>
          </a:p>
        </p:txBody>
      </p:sp>
      <p:sp>
        <p:nvSpPr>
          <p:cNvPr id="126979" name="Content Placeholder 2"/>
          <p:cNvSpPr>
            <a:spLocks noGrp="1"/>
          </p:cNvSpPr>
          <p:nvPr>
            <p:ph idx="1"/>
          </p:nvPr>
        </p:nvSpPr>
        <p:spPr/>
        <p:txBody>
          <a:bodyPr/>
          <a:lstStyle/>
          <a:p>
            <a:pPr eaLnBrk="1" hangingPunct="1"/>
            <a:r>
              <a:rPr lang="en-US" sz="2400" smtClean="0"/>
              <a:t>A supersonic bullet passing overhead produces a crack, which is a small sonic boom. </a:t>
            </a:r>
          </a:p>
          <a:p>
            <a:pPr eaLnBrk="1" hangingPunct="1"/>
            <a:r>
              <a:rPr lang="en-US" sz="2400" smtClean="0"/>
              <a:t>If the bullet were larger and disturbed more air in its path, the crack would be more boomlike. </a:t>
            </a:r>
          </a:p>
          <a:p>
            <a:pPr eaLnBrk="1" hangingPunct="1"/>
            <a:r>
              <a:rPr lang="en-US" sz="2400" smtClean="0"/>
              <a:t>When a lion tamer cracks a circus whip, the cracking sound is actually a sonic boom produced by the tip of the whip when it travels faster than the speed of sound. </a:t>
            </a:r>
          </a:p>
          <a:p>
            <a:pPr eaLnBrk="1" hangingPunct="1"/>
            <a:r>
              <a:rPr lang="en-US" sz="2400" smtClean="0"/>
              <a:t>Both the bullet and the whip are not in themselves sound sources, but, when traveling at supersonic speeds, they produce their own sound as they generate shock waves.</a:t>
            </a:r>
            <a:br>
              <a:rPr lang="en-US" sz="2400" smtClean="0"/>
            </a:br>
            <a:endParaRPr lang="en-US" sz="2400"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descr="19-22_Figure-P"/>
          <p:cNvPicPr>
            <a:picLocks noChangeAspect="1" noChangeArrowheads="1"/>
          </p:cNvPicPr>
          <p:nvPr/>
        </p:nvPicPr>
        <p:blipFill>
          <a:blip r:embed="rId3" cstate="print"/>
          <a:srcRect/>
          <a:stretch>
            <a:fillRect/>
          </a:stretch>
        </p:blipFill>
        <p:spPr bwMode="auto">
          <a:xfrm>
            <a:off x="4975225" y="2579688"/>
            <a:ext cx="3790950" cy="4278312"/>
          </a:xfrm>
          <a:prstGeom prst="rect">
            <a:avLst/>
          </a:prstGeom>
          <a:noFill/>
          <a:ln w="9525">
            <a:noFill/>
            <a:miter lim="800000"/>
            <a:headEnd/>
            <a:tailEnd/>
          </a:ln>
        </p:spPr>
      </p:pic>
      <p:sp>
        <p:nvSpPr>
          <p:cNvPr id="74755" name="Title 2"/>
          <p:cNvSpPr>
            <a:spLocks noGrp="1"/>
          </p:cNvSpPr>
          <p:nvPr>
            <p:ph type="title"/>
          </p:nvPr>
        </p:nvSpPr>
        <p:spPr>
          <a:xfrm>
            <a:off x="457200" y="273050"/>
            <a:ext cx="3008313" cy="2092325"/>
          </a:xfrm>
        </p:spPr>
        <p:txBody>
          <a:bodyPr/>
          <a:lstStyle/>
          <a:p>
            <a:pPr eaLnBrk="1" hangingPunct="1"/>
            <a:r>
              <a:rPr lang="en-US" smtClean="0"/>
              <a:t>Shock wave of a bullet piercing a sheet of Plexiglass.</a:t>
            </a:r>
          </a:p>
        </p:txBody>
      </p:sp>
      <p:sp>
        <p:nvSpPr>
          <p:cNvPr id="74756" name="Content Placeholder 3"/>
          <p:cNvSpPr>
            <a:spLocks noGrp="1"/>
          </p:cNvSpPr>
          <p:nvPr>
            <p:ph idx="1"/>
          </p:nvPr>
        </p:nvSpPr>
        <p:spPr/>
        <p:txBody>
          <a:bodyPr/>
          <a:lstStyle/>
          <a:p>
            <a:pPr eaLnBrk="1" hangingPunct="1"/>
            <a:r>
              <a:rPr lang="en-US" smtClean="0"/>
              <a:t>Look carefully and see the second shock wave originating at the tail of the bullet.</a:t>
            </a:r>
          </a:p>
          <a:p>
            <a:pPr eaLnBrk="1" hangingPunct="1"/>
            <a:endParaRPr lang="en-US" smtClean="0"/>
          </a:p>
        </p:txBody>
      </p:sp>
      <p:sp>
        <p:nvSpPr>
          <p:cNvPr id="74757" name="Text Placeholder 4"/>
          <p:cNvSpPr>
            <a:spLocks noGrp="1"/>
          </p:cNvSpPr>
          <p:nvPr>
            <p:ph type="body" sz="half" idx="2"/>
          </p:nvPr>
        </p:nvSpPr>
        <p:spPr>
          <a:xfrm>
            <a:off x="457200" y="2579688"/>
            <a:ext cx="3008313" cy="3546475"/>
          </a:xfrm>
        </p:spPr>
        <p:txBody>
          <a:bodyPr/>
          <a:lstStyle/>
          <a:p>
            <a:pPr eaLnBrk="1" hangingPunct="1"/>
            <a:r>
              <a:rPr lang="en-US" smtClean="0"/>
              <a:t>Light deflecting as the bullet passes through the compressed air makes the shock visible. </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eaLnBrk="1" hangingPunct="1"/>
            <a:r>
              <a:rPr lang="en-US" smtClean="0"/>
              <a:t>a shock wave</a:t>
            </a:r>
          </a:p>
        </p:txBody>
      </p:sp>
      <p:sp>
        <p:nvSpPr>
          <p:cNvPr id="75779" name="Content Placeholder 2"/>
          <p:cNvSpPr>
            <a:spLocks noGrp="1"/>
          </p:cNvSpPr>
          <p:nvPr>
            <p:ph idx="1"/>
          </p:nvPr>
        </p:nvSpPr>
        <p:spPr/>
        <p:txBody>
          <a:bodyPr/>
          <a:lstStyle/>
          <a:p>
            <a:pPr eaLnBrk="1" hangingPunct="1">
              <a:lnSpc>
                <a:spcPct val="150000"/>
              </a:lnSpc>
            </a:pPr>
            <a:r>
              <a:rPr lang="en-US" sz="2000" dirty="0" smtClean="0"/>
              <a:t>Between these two cones, the air pressure rises sharply to above atmospheric pressure, then falls below atmospheric pressure before sharply returning to normal beyond the inner tail cone </a:t>
            </a:r>
          </a:p>
          <a:p>
            <a:pPr eaLnBrk="1" hangingPunct="1">
              <a:lnSpc>
                <a:spcPct val="150000"/>
              </a:lnSpc>
            </a:pPr>
            <a:r>
              <a:rPr lang="en-US" sz="2000" dirty="0" smtClean="0"/>
              <a:t> This overpressure suddenly followed by </a:t>
            </a:r>
            <a:r>
              <a:rPr lang="en-US" sz="2000" dirty="0" err="1" smtClean="0"/>
              <a:t>underpressure</a:t>
            </a:r>
            <a:r>
              <a:rPr lang="en-US" sz="2000" dirty="0" smtClean="0"/>
              <a:t> intensifies the sonic boom.</a:t>
            </a:r>
          </a:p>
        </p:txBody>
      </p:sp>
      <p:sp>
        <p:nvSpPr>
          <p:cNvPr id="75780" name="Text Placeholder 3"/>
          <p:cNvSpPr>
            <a:spLocks noGrp="1"/>
          </p:cNvSpPr>
          <p:nvPr>
            <p:ph type="body" sz="half" idx="2"/>
          </p:nvPr>
        </p:nvSpPr>
        <p:spPr/>
        <p:txBody>
          <a:bodyPr/>
          <a:lstStyle/>
          <a:p>
            <a:pPr eaLnBrk="1" hangingPunct="1">
              <a:lnSpc>
                <a:spcPct val="150000"/>
              </a:lnSpc>
            </a:pPr>
            <a:r>
              <a:rPr lang="en-US" sz="2000" dirty="0" smtClean="0"/>
              <a:t>usually consists of two cones: a high-pressure cone generated at the bow of the supersonic aircraft and a low-pressure cone that follows at the tail of the craft.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19-24_Figure-F"/>
          <p:cNvPicPr>
            <a:picLocks noChangeAspect="1" noChangeArrowheads="1"/>
          </p:cNvPicPr>
          <p:nvPr/>
        </p:nvPicPr>
        <p:blipFill>
          <a:blip r:embed="rId3" cstate="print"/>
          <a:srcRect/>
          <a:stretch>
            <a:fillRect/>
          </a:stretch>
        </p:blipFill>
        <p:spPr bwMode="auto">
          <a:xfrm>
            <a:off x="4933950" y="136525"/>
            <a:ext cx="4060825" cy="6584950"/>
          </a:xfrm>
          <a:prstGeom prst="rect">
            <a:avLst/>
          </a:prstGeom>
          <a:noFill/>
          <a:ln w="9525">
            <a:noFill/>
            <a:miter lim="800000"/>
            <a:headEnd/>
            <a:tailEnd/>
          </a:ln>
        </p:spPr>
      </p:pic>
      <p:sp>
        <p:nvSpPr>
          <p:cNvPr id="76803" name="Title 2"/>
          <p:cNvSpPr>
            <a:spLocks noGrp="1"/>
          </p:cNvSpPr>
          <p:nvPr>
            <p:ph type="title"/>
          </p:nvPr>
        </p:nvSpPr>
        <p:spPr/>
        <p:txBody>
          <a:bodyPr/>
          <a:lstStyle/>
          <a:p>
            <a:pPr eaLnBrk="1" hangingPunct="1"/>
            <a:r>
              <a:rPr lang="en-US" smtClean="0"/>
              <a:t>The shock wave </a:t>
            </a:r>
          </a:p>
        </p:txBody>
      </p:sp>
      <p:sp>
        <p:nvSpPr>
          <p:cNvPr id="76804" name="Text Placeholder 4"/>
          <p:cNvSpPr>
            <a:spLocks noGrp="1"/>
          </p:cNvSpPr>
          <p:nvPr>
            <p:ph type="body" sz="half" idx="2"/>
          </p:nvPr>
        </p:nvSpPr>
        <p:spPr>
          <a:xfrm>
            <a:off x="457200" y="1435100"/>
            <a:ext cx="3911600" cy="4691063"/>
          </a:xfrm>
        </p:spPr>
        <p:txBody>
          <a:bodyPr/>
          <a:lstStyle/>
          <a:p>
            <a:pPr eaLnBrk="1" hangingPunct="1">
              <a:lnSpc>
                <a:spcPct val="150000"/>
              </a:lnSpc>
            </a:pPr>
            <a:r>
              <a:rPr lang="en-US" sz="2000" dirty="0" smtClean="0"/>
              <a:t>A graph of the air pressure at ground level between the cones takes the shape of the letter N.</a:t>
            </a:r>
          </a:p>
          <a:p>
            <a:pPr eaLnBrk="1" hangingPunct="1">
              <a:lnSpc>
                <a:spcPct val="150000"/>
              </a:lnSpc>
            </a:pPr>
            <a:endParaRPr lang="en-US" sz="2000" dirty="0" smtClean="0"/>
          </a:p>
          <a:p>
            <a:pPr eaLnBrk="1" hangingPunct="1">
              <a:lnSpc>
                <a:spcPct val="150000"/>
              </a:lnSpc>
            </a:pPr>
            <a:r>
              <a:rPr lang="en-US" sz="2000" b="1" dirty="0" smtClean="0"/>
              <a:t>Sonic Boom –</a:t>
            </a:r>
            <a:r>
              <a:rPr lang="en-US" sz="2000" dirty="0" smtClean="0"/>
              <a:t> produced when the conical shell of compressed air that sweeps behind a supersonic jet reaches listeners on the ground below</a:t>
            </a:r>
          </a:p>
          <a:p>
            <a:pPr eaLnBrk="1" hangingPunct="1">
              <a:lnSpc>
                <a:spcPct val="150000"/>
              </a:lnSpc>
            </a:pPr>
            <a:endParaRPr lang="en-US" sz="2000"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descr="19-23_Figure-F"/>
          <p:cNvPicPr>
            <a:picLocks noChangeAspect="1" noChangeArrowheads="1"/>
          </p:cNvPicPr>
          <p:nvPr/>
        </p:nvPicPr>
        <p:blipFill>
          <a:blip r:embed="rId2" cstate="print"/>
          <a:srcRect/>
          <a:stretch>
            <a:fillRect/>
          </a:stretch>
        </p:blipFill>
        <p:spPr bwMode="auto">
          <a:xfrm>
            <a:off x="3603625" y="3867150"/>
            <a:ext cx="5540375" cy="2787650"/>
          </a:xfrm>
          <a:prstGeom prst="rect">
            <a:avLst/>
          </a:prstGeom>
          <a:noFill/>
          <a:ln w="9525">
            <a:noFill/>
            <a:miter lim="800000"/>
            <a:headEnd/>
            <a:tailEnd/>
          </a:ln>
        </p:spPr>
      </p:pic>
      <p:sp>
        <p:nvSpPr>
          <p:cNvPr id="77827" name="Title 1"/>
          <p:cNvSpPr>
            <a:spLocks noGrp="1"/>
          </p:cNvSpPr>
          <p:nvPr>
            <p:ph type="title"/>
          </p:nvPr>
        </p:nvSpPr>
        <p:spPr/>
        <p:txBody>
          <a:bodyPr/>
          <a:lstStyle/>
          <a:p>
            <a:pPr eaLnBrk="1" hangingPunct="1"/>
            <a:r>
              <a:rPr lang="en-US" dirty="0" smtClean="0"/>
              <a:t>A common misconception </a:t>
            </a:r>
            <a:br>
              <a:rPr lang="en-US" dirty="0" smtClean="0"/>
            </a:br>
            <a:r>
              <a:rPr lang="en-US" dirty="0" smtClean="0"/>
              <a:t> sonic booms </a:t>
            </a:r>
          </a:p>
        </p:txBody>
      </p:sp>
      <p:sp>
        <p:nvSpPr>
          <p:cNvPr id="77828" name="Text Placeholder 3"/>
          <p:cNvSpPr>
            <a:spLocks noGrp="1"/>
          </p:cNvSpPr>
          <p:nvPr>
            <p:ph idx="1"/>
          </p:nvPr>
        </p:nvSpPr>
        <p:spPr>
          <a:xfrm>
            <a:off x="0" y="1651000"/>
            <a:ext cx="4229100" cy="4525963"/>
          </a:xfrm>
        </p:spPr>
        <p:txBody>
          <a:bodyPr/>
          <a:lstStyle/>
          <a:p>
            <a:pPr eaLnBrk="1" hangingPunct="1">
              <a:lnSpc>
                <a:spcPct val="150000"/>
              </a:lnSpc>
            </a:pPr>
            <a:r>
              <a:rPr lang="en-US" sz="2400" smtClean="0"/>
              <a:t>The fact is that a shock wave and its resulting sonic boom are swept continuously behind and below an aircraft traveling faster than sound, just as a bow wave is swept continuously behind a speedboat.  </a:t>
            </a:r>
          </a:p>
          <a:p>
            <a:pPr eaLnBrk="1" hangingPunct="1"/>
            <a:endParaRPr lang="en-US" sz="24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3" descr="19-01_Figure-F"/>
          <p:cNvPicPr>
            <a:picLocks noChangeAspect="1" noChangeArrowheads="1"/>
          </p:cNvPicPr>
          <p:nvPr/>
        </p:nvPicPr>
        <p:blipFill>
          <a:blip r:embed="rId3" cstate="print"/>
          <a:srcRect/>
          <a:stretch>
            <a:fillRect/>
          </a:stretch>
        </p:blipFill>
        <p:spPr bwMode="auto">
          <a:xfrm>
            <a:off x="115888" y="3894138"/>
            <a:ext cx="5889625" cy="2963862"/>
          </a:xfrm>
          <a:prstGeom prst="rect">
            <a:avLst/>
          </a:prstGeom>
          <a:noFill/>
          <a:ln w="9525">
            <a:noFill/>
            <a:miter lim="800000"/>
            <a:headEnd/>
            <a:tailEnd/>
          </a:ln>
        </p:spPr>
      </p:pic>
      <p:sp>
        <p:nvSpPr>
          <p:cNvPr id="8195" name="Content Placeholder 1"/>
          <p:cNvSpPr>
            <a:spLocks noGrp="1"/>
          </p:cNvSpPr>
          <p:nvPr>
            <p:ph idx="1"/>
          </p:nvPr>
        </p:nvSpPr>
        <p:spPr>
          <a:xfrm>
            <a:off x="4130675" y="273050"/>
            <a:ext cx="4556125" cy="3868738"/>
          </a:xfrm>
        </p:spPr>
        <p:txBody>
          <a:bodyPr/>
          <a:lstStyle/>
          <a:p>
            <a:pPr eaLnBrk="1" hangingPunct="1"/>
            <a:r>
              <a:rPr lang="en-US" sz="2000" smtClean="0">
                <a:ea typeface="Calibri" pitchFamily="34" charset="0"/>
                <a:cs typeface="Times New Roman" pitchFamily="18" charset="0"/>
              </a:rPr>
              <a:t>Let them slide without friction down the same incline, and they slide together at the same fraction of g. </a:t>
            </a:r>
          </a:p>
          <a:p>
            <a:pPr eaLnBrk="1" hangingPunct="1"/>
            <a:r>
              <a:rPr lang="en-US" sz="2000" smtClean="0">
                <a:ea typeface="Calibri" pitchFamily="34" charset="0"/>
                <a:cs typeface="Times New Roman" pitchFamily="18" charset="0"/>
              </a:rPr>
              <a:t>Tie them to strings of the same length so they are pendulums, and they swing to and fro in unison.</a:t>
            </a:r>
          </a:p>
          <a:p>
            <a:pPr eaLnBrk="1" hangingPunct="1"/>
            <a:r>
              <a:rPr lang="en-US" sz="2800" smtClean="0">
                <a:ea typeface="Calibri" pitchFamily="34" charset="0"/>
                <a:cs typeface="Times New Roman" pitchFamily="18" charset="0"/>
              </a:rPr>
              <a:t>In all cases, the motions are independent of mass</a:t>
            </a:r>
          </a:p>
          <a:p>
            <a:pPr eaLnBrk="1" hangingPunct="1"/>
            <a:endParaRPr lang="en-US" sz="2000" smtClean="0">
              <a:ea typeface="Calibri" pitchFamily="34" charset="0"/>
              <a:cs typeface="Times New Roman" pitchFamily="18" charset="0"/>
            </a:endParaRPr>
          </a:p>
        </p:txBody>
      </p:sp>
      <p:sp>
        <p:nvSpPr>
          <p:cNvPr id="8196" name="Title 3"/>
          <p:cNvSpPr>
            <a:spLocks noGrp="1"/>
          </p:cNvSpPr>
          <p:nvPr>
            <p:ph type="title"/>
          </p:nvPr>
        </p:nvSpPr>
        <p:spPr>
          <a:xfrm>
            <a:off x="457200" y="273050"/>
            <a:ext cx="3008313" cy="2855913"/>
          </a:xfrm>
        </p:spPr>
        <p:txBody>
          <a:bodyPr/>
          <a:lstStyle/>
          <a:p>
            <a:pPr eaLnBrk="1" hangingPunct="1"/>
            <a:r>
              <a:rPr lang="en-US" smtClean="0">
                <a:ea typeface="Calibri" pitchFamily="34" charset="0"/>
                <a:cs typeface="Times New Roman" pitchFamily="18" charset="0"/>
              </a:rPr>
              <a:t>If you drop two balls of different mass they accelerate at g.</a:t>
            </a:r>
            <a:br>
              <a:rPr lang="en-US" smtClean="0">
                <a:ea typeface="Calibri" pitchFamily="34" charset="0"/>
                <a:cs typeface="Times New Roman" pitchFamily="18" charset="0"/>
              </a:rPr>
            </a:br>
            <a:endParaRPr lang="en-US" smtClean="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Placeholder 2"/>
          <p:cNvSpPr>
            <a:spLocks noGrp="1"/>
          </p:cNvSpPr>
          <p:nvPr>
            <p:ph type="body" sz="half" idx="2"/>
          </p:nvPr>
        </p:nvSpPr>
        <p:spPr>
          <a:xfrm>
            <a:off x="469900" y="1735138"/>
            <a:ext cx="5056188" cy="4843462"/>
          </a:xfrm>
        </p:spPr>
        <p:txBody>
          <a:bodyPr/>
          <a:lstStyle/>
          <a:p>
            <a:pPr marL="342900" indent="-342900" eaLnBrk="1" hangingPunct="1">
              <a:lnSpc>
                <a:spcPct val="150000"/>
              </a:lnSpc>
              <a:buFontTx/>
              <a:buChar char="•"/>
            </a:pPr>
            <a:r>
              <a:rPr lang="en-US" sz="2400" smtClean="0"/>
              <a:t>listener B is in the process of hearing a sonic boom. </a:t>
            </a:r>
          </a:p>
          <a:p>
            <a:pPr marL="342900" indent="-342900" eaLnBrk="1" hangingPunct="1">
              <a:lnSpc>
                <a:spcPct val="150000"/>
              </a:lnSpc>
              <a:buFontTx/>
              <a:buChar char="•"/>
            </a:pPr>
            <a:r>
              <a:rPr lang="en-US" sz="2400" smtClean="0"/>
              <a:t>Listener C has already heard it, </a:t>
            </a:r>
          </a:p>
          <a:p>
            <a:pPr marL="342900" indent="-342900" eaLnBrk="1" hangingPunct="1">
              <a:lnSpc>
                <a:spcPct val="150000"/>
              </a:lnSpc>
              <a:buFontTx/>
              <a:buChar char="•"/>
            </a:pPr>
            <a:r>
              <a:rPr lang="en-US" sz="2400" smtClean="0"/>
              <a:t>listener A will hear it shortly. </a:t>
            </a:r>
          </a:p>
          <a:p>
            <a:pPr marL="342900" indent="-342900" eaLnBrk="1" hangingPunct="1">
              <a:lnSpc>
                <a:spcPct val="150000"/>
              </a:lnSpc>
              <a:buFontTx/>
              <a:buChar char="•"/>
            </a:pPr>
            <a:r>
              <a:rPr lang="en-US" sz="2400" smtClean="0"/>
              <a:t>The aircraft that generated this shock wave may have broken through the sound barrier many minutes ago!</a:t>
            </a:r>
          </a:p>
        </p:txBody>
      </p:sp>
      <p:pic>
        <p:nvPicPr>
          <p:cNvPr id="78851" name="Picture 3" descr="19-25_Figure-F"/>
          <p:cNvPicPr>
            <a:picLocks noChangeAspect="1" noChangeArrowheads="1"/>
          </p:cNvPicPr>
          <p:nvPr/>
        </p:nvPicPr>
        <p:blipFill>
          <a:blip r:embed="rId3" cstate="print"/>
          <a:srcRect/>
          <a:stretch>
            <a:fillRect/>
          </a:stretch>
        </p:blipFill>
        <p:spPr bwMode="auto">
          <a:xfrm>
            <a:off x="5513388" y="2060575"/>
            <a:ext cx="3473450" cy="4797425"/>
          </a:xfrm>
          <a:prstGeom prst="rect">
            <a:avLst/>
          </a:prstGeom>
          <a:noFill/>
          <a:ln w="9525">
            <a:noFill/>
            <a:miter lim="800000"/>
            <a:headEnd/>
            <a:tailEnd/>
          </a:ln>
        </p:spPr>
      </p:pic>
      <p:sp>
        <p:nvSpPr>
          <p:cNvPr id="78852" name="Title 3"/>
          <p:cNvSpPr>
            <a:spLocks noGrp="1"/>
          </p:cNvSpPr>
          <p:nvPr>
            <p:ph type="title"/>
          </p:nvPr>
        </p:nvSpPr>
        <p:spPr>
          <a:xfrm>
            <a:off x="457200" y="273050"/>
            <a:ext cx="3008313" cy="641350"/>
          </a:xfrm>
        </p:spPr>
        <p:txBody>
          <a:bodyPr/>
          <a:lstStyle/>
          <a:p>
            <a:pPr eaLnBrk="1" hangingPunct="1"/>
            <a:r>
              <a:rPr lang="en-US" smtClean="0"/>
              <a:t>Sonic Boom</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273050"/>
            <a:ext cx="3008313" cy="561975"/>
          </a:xfrm>
        </p:spPr>
        <p:txBody>
          <a:bodyPr/>
          <a:lstStyle/>
          <a:p>
            <a:pPr eaLnBrk="1" hangingPunct="1"/>
            <a:r>
              <a:rPr lang="en-US" smtClean="0"/>
              <a:t>Sonic Booms</a:t>
            </a:r>
          </a:p>
        </p:txBody>
      </p:sp>
      <p:sp>
        <p:nvSpPr>
          <p:cNvPr id="69635" name="Content Placeholder 2"/>
          <p:cNvSpPr>
            <a:spLocks noGrp="1"/>
          </p:cNvSpPr>
          <p:nvPr>
            <p:ph idx="1"/>
          </p:nvPr>
        </p:nvSpPr>
        <p:spPr>
          <a:xfrm>
            <a:off x="3575050" y="273050"/>
            <a:ext cx="5365750" cy="5853113"/>
          </a:xfrm>
        </p:spPr>
        <p:txBody>
          <a:bodyPr/>
          <a:lstStyle/>
          <a:p>
            <a:pPr eaLnBrk="1" hangingPunct="1">
              <a:lnSpc>
                <a:spcPct val="150000"/>
              </a:lnSpc>
            </a:pPr>
            <a:r>
              <a:rPr lang="en-US" sz="2000" dirty="0" smtClean="0"/>
              <a:t> Only when the craft moves faster than sound do the waves overlap to</a:t>
            </a:r>
            <a:r>
              <a:rPr lang="en-US" sz="2000" b="1" u="sng" dirty="0" smtClean="0"/>
              <a:t> reach the listener in a single burst</a:t>
            </a:r>
            <a:r>
              <a:rPr lang="en-US" sz="2000" dirty="0" smtClean="0"/>
              <a:t>. </a:t>
            </a:r>
          </a:p>
          <a:p>
            <a:pPr eaLnBrk="1" hangingPunct="1">
              <a:lnSpc>
                <a:spcPct val="150000"/>
              </a:lnSpc>
            </a:pPr>
            <a:r>
              <a:rPr lang="en-US" sz="2000" dirty="0" smtClean="0"/>
              <a:t>The sudden increase in pressure is much the same in effect as the sudden expansion of air produced by an explosion. </a:t>
            </a:r>
          </a:p>
          <a:p>
            <a:pPr eaLnBrk="1" hangingPunct="1">
              <a:lnSpc>
                <a:spcPct val="150000"/>
              </a:lnSpc>
            </a:pPr>
            <a:r>
              <a:rPr lang="en-US" sz="2000" b="1" dirty="0" smtClean="0"/>
              <a:t>Both processes direct a burst of high-pressure air to the listener. </a:t>
            </a:r>
          </a:p>
          <a:p>
            <a:pPr eaLnBrk="1" hangingPunct="1">
              <a:lnSpc>
                <a:spcPct val="150000"/>
              </a:lnSpc>
            </a:pPr>
            <a:r>
              <a:rPr lang="en-US" sz="2000" dirty="0" smtClean="0"/>
              <a:t>The ear is hard pressed to distinguish between the high pressure from an explosion and the high pressure from </a:t>
            </a:r>
            <a:r>
              <a:rPr lang="en-US" sz="2000" b="1" dirty="0" smtClean="0"/>
              <a:t>many overlapping waves</a:t>
            </a:r>
            <a:r>
              <a:rPr lang="en-US" sz="2000" dirty="0" smtClean="0"/>
              <a:t>.</a:t>
            </a:r>
            <a:br>
              <a:rPr lang="en-US" sz="2000" dirty="0" smtClean="0"/>
            </a:br>
            <a:endParaRPr lang="en-US" sz="2000" dirty="0" smtClean="0"/>
          </a:p>
        </p:txBody>
      </p:sp>
      <p:sp>
        <p:nvSpPr>
          <p:cNvPr id="69636" name="Text Placeholder 3"/>
          <p:cNvSpPr>
            <a:spLocks noGrp="1"/>
          </p:cNvSpPr>
          <p:nvPr>
            <p:ph type="body" sz="half" idx="2"/>
          </p:nvPr>
        </p:nvSpPr>
        <p:spPr/>
        <p:txBody>
          <a:bodyPr/>
          <a:lstStyle/>
          <a:p>
            <a:pPr eaLnBrk="1" hangingPunct="1">
              <a:lnSpc>
                <a:spcPct val="150000"/>
              </a:lnSpc>
            </a:pPr>
            <a:r>
              <a:rPr lang="en-US" sz="2400" dirty="0" smtClean="0"/>
              <a:t>We don’t hear a sonic boom from slower-than-sound, or subsonic, aircraft because the sound waves reaching our ears are perceived as one continuous tone. </a:t>
            </a:r>
          </a:p>
          <a:p>
            <a:pPr eaLnBrk="1" hangingPunct="1">
              <a:lnSpc>
                <a:spcPct val="150000"/>
              </a:lnSpc>
            </a:pPr>
            <a:endParaRPr lang="en-US" dirty="0" smtClean="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xfrm>
            <a:off x="457200" y="1066800"/>
            <a:ext cx="8229600" cy="1371600"/>
          </a:xfrm>
        </p:spPr>
        <p:txBody>
          <a:bodyPr/>
          <a:lstStyle/>
          <a:p>
            <a:r>
              <a:rPr lang="en-US" sz="4000" b="1" smtClean="0"/>
              <a:t>What determines the speed of a wave? </a:t>
            </a:r>
          </a:p>
        </p:txBody>
      </p:sp>
      <p:sp>
        <p:nvSpPr>
          <p:cNvPr id="248835" name="Rectangle 3"/>
          <p:cNvSpPr>
            <a:spLocks noGrp="1" noChangeArrowheads="1"/>
          </p:cNvSpPr>
          <p:nvPr>
            <p:ph type="body" idx="1"/>
          </p:nvPr>
        </p:nvSpPr>
        <p:spPr>
          <a:xfrm>
            <a:off x="685800" y="2286000"/>
            <a:ext cx="7772400" cy="2971800"/>
          </a:xfrm>
        </p:spPr>
        <p:txBody>
          <a:bodyPr/>
          <a:lstStyle/>
          <a:p>
            <a:pPr>
              <a:lnSpc>
                <a:spcPct val="120000"/>
              </a:lnSpc>
              <a:buFont typeface="Monotype Sorts" pitchFamily="2" charset="2"/>
              <a:buNone/>
            </a:pPr>
            <a:r>
              <a:rPr lang="en-US" smtClean="0"/>
              <a:t>(a) the frequency</a:t>
            </a:r>
          </a:p>
          <a:p>
            <a:pPr>
              <a:lnSpc>
                <a:spcPct val="120000"/>
              </a:lnSpc>
              <a:buFont typeface="Monotype Sorts" pitchFamily="2" charset="2"/>
              <a:buNone/>
            </a:pPr>
            <a:r>
              <a:rPr lang="en-US" smtClean="0"/>
              <a:t>(b) the wavelength</a:t>
            </a:r>
          </a:p>
          <a:p>
            <a:pPr>
              <a:lnSpc>
                <a:spcPct val="120000"/>
              </a:lnSpc>
              <a:buFont typeface="Monotype Sorts" pitchFamily="2" charset="2"/>
              <a:buNone/>
            </a:pPr>
            <a:r>
              <a:rPr lang="en-US" smtClean="0"/>
              <a:t>(c) the amplitude</a:t>
            </a:r>
          </a:p>
          <a:p>
            <a:pPr>
              <a:lnSpc>
                <a:spcPct val="120000"/>
              </a:lnSpc>
              <a:buFont typeface="Monotype Sorts" pitchFamily="2" charset="2"/>
              <a:buNone/>
            </a:pPr>
            <a:r>
              <a:rPr lang="en-US" smtClean="0"/>
              <a:t>(d) the period</a:t>
            </a:r>
          </a:p>
          <a:p>
            <a:pPr>
              <a:lnSpc>
                <a:spcPct val="120000"/>
              </a:lnSpc>
              <a:buFont typeface="Monotype Sorts" pitchFamily="2" charset="2"/>
              <a:buNone/>
            </a:pPr>
            <a:r>
              <a:rPr lang="en-US" smtClean="0"/>
              <a:t>(e) the medium of transmission   </a:t>
            </a:r>
          </a:p>
        </p:txBody>
      </p:sp>
      <p:pic>
        <p:nvPicPr>
          <p:cNvPr id="79876" name="PRS Question Icon" descr="PRS Question Icon"/>
          <p:cNvPicPr>
            <a:picLocks noChangeAspect="1" noChangeArrowheads="1"/>
          </p:cNvPicPr>
          <p:nvPr>
            <p:custDataLst>
              <p:tags r:id="rId1"/>
            </p:custDataLst>
          </p:nvPr>
        </p:nvPicPr>
        <p:blipFill>
          <a:blip r:embed="rId4" cstate="print"/>
          <a:srcRect/>
          <a:stretch>
            <a:fillRect/>
          </a:stretch>
        </p:blipFill>
        <p:spPr bwMode="auto">
          <a:xfrm>
            <a:off x="63500" y="6223000"/>
            <a:ext cx="406400" cy="406400"/>
          </a:xfrm>
          <a:prstGeom prst="rect">
            <a:avLst/>
          </a:prstGeom>
          <a:noFill/>
          <a:ln w="12700" cap="sq">
            <a:noFill/>
            <a:miter lim="800000"/>
            <a:headEnd type="none" w="sm" len="sm"/>
            <a:tailEnd type="none" w="sm" len="sm"/>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48834"/>
                                        </p:tgtEl>
                                        <p:attrNameLst>
                                          <p:attrName>style.visibility</p:attrName>
                                        </p:attrNameLst>
                                      </p:cBhvr>
                                      <p:to>
                                        <p:strVal val="visible"/>
                                      </p:to>
                                    </p:set>
                                    <p:animEffect transition="in" filter="box(in)">
                                      <p:cBhvr>
                                        <p:cTn id="7" dur="500"/>
                                        <p:tgtEl>
                                          <p:spTgt spid="2488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8835">
                                            <p:txEl>
                                              <p:pRg st="0" end="0"/>
                                            </p:txEl>
                                          </p:spTgt>
                                        </p:tgtEl>
                                        <p:attrNameLst>
                                          <p:attrName>style.visibility</p:attrName>
                                        </p:attrNameLst>
                                      </p:cBhvr>
                                      <p:to>
                                        <p:strVal val="visible"/>
                                      </p:to>
                                    </p:set>
                                    <p:animEffect transition="in" filter="box(in)">
                                      <p:cBhvr>
                                        <p:cTn id="12" dur="500"/>
                                        <p:tgtEl>
                                          <p:spTgt spid="24883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48835">
                                            <p:txEl>
                                              <p:pRg st="1" end="1"/>
                                            </p:txEl>
                                          </p:spTgt>
                                        </p:tgtEl>
                                        <p:attrNameLst>
                                          <p:attrName>style.visibility</p:attrName>
                                        </p:attrNameLst>
                                      </p:cBhvr>
                                      <p:to>
                                        <p:strVal val="visible"/>
                                      </p:to>
                                    </p:set>
                                    <p:animEffect transition="in" filter="box(in)">
                                      <p:cBhvr>
                                        <p:cTn id="17" dur="500"/>
                                        <p:tgtEl>
                                          <p:spTgt spid="24883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48835">
                                            <p:txEl>
                                              <p:pRg st="2" end="2"/>
                                            </p:txEl>
                                          </p:spTgt>
                                        </p:tgtEl>
                                        <p:attrNameLst>
                                          <p:attrName>style.visibility</p:attrName>
                                        </p:attrNameLst>
                                      </p:cBhvr>
                                      <p:to>
                                        <p:strVal val="visible"/>
                                      </p:to>
                                    </p:set>
                                    <p:animEffect transition="in" filter="box(in)">
                                      <p:cBhvr>
                                        <p:cTn id="22" dur="500"/>
                                        <p:tgtEl>
                                          <p:spTgt spid="24883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48835">
                                            <p:txEl>
                                              <p:pRg st="3" end="3"/>
                                            </p:txEl>
                                          </p:spTgt>
                                        </p:tgtEl>
                                        <p:attrNameLst>
                                          <p:attrName>style.visibility</p:attrName>
                                        </p:attrNameLst>
                                      </p:cBhvr>
                                      <p:to>
                                        <p:strVal val="visible"/>
                                      </p:to>
                                    </p:set>
                                    <p:animEffect transition="in" filter="box(in)">
                                      <p:cBhvr>
                                        <p:cTn id="27" dur="500"/>
                                        <p:tgtEl>
                                          <p:spTgt spid="24883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48835">
                                            <p:txEl>
                                              <p:pRg st="4" end="4"/>
                                            </p:txEl>
                                          </p:spTgt>
                                        </p:tgtEl>
                                        <p:attrNameLst>
                                          <p:attrName>style.visibility</p:attrName>
                                        </p:attrNameLst>
                                      </p:cBhvr>
                                      <p:to>
                                        <p:strVal val="visible"/>
                                      </p:to>
                                    </p:set>
                                    <p:animEffect transition="in" filter="box(in)">
                                      <p:cBhvr>
                                        <p:cTn id="32" dur="500"/>
                                        <p:tgtEl>
                                          <p:spTgt spid="2488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autoUpdateAnimBg="0"/>
      <p:bldP spid="248835" grpId="0" build="p"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685800" y="1143000"/>
            <a:ext cx="7772400" cy="1219200"/>
          </a:xfrm>
        </p:spPr>
        <p:txBody>
          <a:bodyPr/>
          <a:lstStyle/>
          <a:p>
            <a:r>
              <a:rPr lang="en-US" smtClean="0">
                <a:solidFill>
                  <a:srgbClr val="C00000"/>
                </a:solidFill>
              </a:rPr>
              <a:t>What dictates the frequency of a sound wave? </a:t>
            </a:r>
          </a:p>
        </p:txBody>
      </p:sp>
      <p:sp>
        <p:nvSpPr>
          <p:cNvPr id="231427" name="Rectangle 3"/>
          <p:cNvSpPr>
            <a:spLocks noGrp="1" noChangeArrowheads="1"/>
          </p:cNvSpPr>
          <p:nvPr>
            <p:ph type="body" idx="1"/>
          </p:nvPr>
        </p:nvSpPr>
        <p:spPr>
          <a:xfrm>
            <a:off x="609600" y="2590800"/>
            <a:ext cx="7772400" cy="3046413"/>
          </a:xfrm>
        </p:spPr>
        <p:txBody>
          <a:bodyPr/>
          <a:lstStyle/>
          <a:p>
            <a:pPr>
              <a:lnSpc>
                <a:spcPct val="130000"/>
              </a:lnSpc>
              <a:buFont typeface="Monotype Sorts" pitchFamily="2" charset="2"/>
              <a:buNone/>
            </a:pPr>
            <a:r>
              <a:rPr lang="en-US" sz="2800" smtClean="0"/>
              <a:t>(a) wavelength</a:t>
            </a:r>
          </a:p>
          <a:p>
            <a:pPr>
              <a:lnSpc>
                <a:spcPct val="130000"/>
              </a:lnSpc>
              <a:buFont typeface="Monotype Sorts" pitchFamily="2" charset="2"/>
              <a:buNone/>
            </a:pPr>
            <a:r>
              <a:rPr lang="en-US" sz="2800" smtClean="0"/>
              <a:t>(b) medium</a:t>
            </a:r>
          </a:p>
          <a:p>
            <a:pPr>
              <a:lnSpc>
                <a:spcPct val="130000"/>
              </a:lnSpc>
              <a:buFont typeface="Monotype Sorts" pitchFamily="2" charset="2"/>
              <a:buNone/>
            </a:pPr>
            <a:r>
              <a:rPr lang="en-US" sz="2800" smtClean="0"/>
              <a:t>(c) source of the sound</a:t>
            </a:r>
          </a:p>
          <a:p>
            <a:pPr>
              <a:lnSpc>
                <a:spcPct val="130000"/>
              </a:lnSpc>
              <a:buFont typeface="Monotype Sorts" pitchFamily="2" charset="2"/>
              <a:buNone/>
            </a:pPr>
            <a:r>
              <a:rPr lang="en-US" sz="2800" smtClean="0"/>
              <a:t>(d) speed</a:t>
            </a:r>
          </a:p>
          <a:p>
            <a:pPr>
              <a:lnSpc>
                <a:spcPct val="130000"/>
              </a:lnSpc>
              <a:buFont typeface="Monotype Sorts" pitchFamily="2" charset="2"/>
              <a:buNone/>
            </a:pPr>
            <a:r>
              <a:rPr lang="en-US" sz="2800" smtClean="0"/>
              <a:t>(e) amplitude</a:t>
            </a:r>
          </a:p>
          <a:p>
            <a:pPr>
              <a:lnSpc>
                <a:spcPct val="130000"/>
              </a:lnSpc>
              <a:buFont typeface="Monotype Sorts" pitchFamily="2" charset="2"/>
              <a:buNone/>
            </a:pPr>
            <a:r>
              <a:rPr lang="en-US" sz="2800" smtClean="0"/>
              <a:t>  </a:t>
            </a:r>
          </a:p>
        </p:txBody>
      </p:sp>
      <p:pic>
        <p:nvPicPr>
          <p:cNvPr id="80900" name="PRS Question Icon" descr="PRS Question Icon"/>
          <p:cNvPicPr>
            <a:picLocks noChangeAspect="1" noChangeArrowheads="1"/>
          </p:cNvPicPr>
          <p:nvPr>
            <p:custDataLst>
              <p:tags r:id="rId1"/>
            </p:custDataLst>
          </p:nvPr>
        </p:nvPicPr>
        <p:blipFill>
          <a:blip r:embed="rId4" cstate="print"/>
          <a:srcRect/>
          <a:stretch>
            <a:fillRect/>
          </a:stretch>
        </p:blipFill>
        <p:spPr bwMode="auto">
          <a:xfrm>
            <a:off x="63500" y="6223000"/>
            <a:ext cx="406400" cy="406400"/>
          </a:xfrm>
          <a:prstGeom prst="rect">
            <a:avLst/>
          </a:prstGeom>
          <a:noFill/>
          <a:ln w="12700" cap="sq">
            <a:noFill/>
            <a:miter lim="800000"/>
            <a:headEnd type="none" w="sm" len="sm"/>
            <a:tailEnd type="none" w="sm" len="sm"/>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31426"/>
                                        </p:tgtEl>
                                        <p:attrNameLst>
                                          <p:attrName>style.visibility</p:attrName>
                                        </p:attrNameLst>
                                      </p:cBhvr>
                                      <p:to>
                                        <p:strVal val="visible"/>
                                      </p:to>
                                    </p:set>
                                    <p:anim calcmode="lin" valueType="num">
                                      <p:cBhvr additive="base">
                                        <p:cTn id="7" dur="500" fill="hold"/>
                                        <p:tgtEl>
                                          <p:spTgt spid="231426"/>
                                        </p:tgtEl>
                                        <p:attrNameLst>
                                          <p:attrName>ppt_x</p:attrName>
                                        </p:attrNameLst>
                                      </p:cBhvr>
                                      <p:tavLst>
                                        <p:tav tm="0">
                                          <p:val>
                                            <p:strVal val="0-#ppt_w/2"/>
                                          </p:val>
                                        </p:tav>
                                        <p:tav tm="100000">
                                          <p:val>
                                            <p:strVal val="#ppt_x"/>
                                          </p:val>
                                        </p:tav>
                                      </p:tavLst>
                                    </p:anim>
                                    <p:anim calcmode="lin" valueType="num">
                                      <p:cBhvr additive="base">
                                        <p:cTn id="8" dur="500" fill="hold"/>
                                        <p:tgtEl>
                                          <p:spTgt spid="23142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231427">
                                            <p:txEl>
                                              <p:pRg st="0" end="0"/>
                                            </p:txEl>
                                          </p:spTgt>
                                        </p:tgtEl>
                                        <p:attrNameLst>
                                          <p:attrName>style.visibility</p:attrName>
                                        </p:attrNameLst>
                                      </p:cBhvr>
                                      <p:to>
                                        <p:strVal val="visible"/>
                                      </p:to>
                                    </p:set>
                                    <p:anim calcmode="lin" valueType="num">
                                      <p:cBhvr additive="base">
                                        <p:cTn id="13" dur="500" fill="hold"/>
                                        <p:tgtEl>
                                          <p:spTgt spid="231427">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3142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231427">
                                            <p:txEl>
                                              <p:pRg st="1" end="1"/>
                                            </p:txEl>
                                          </p:spTgt>
                                        </p:tgtEl>
                                        <p:attrNameLst>
                                          <p:attrName>style.visibility</p:attrName>
                                        </p:attrNameLst>
                                      </p:cBhvr>
                                      <p:to>
                                        <p:strVal val="visible"/>
                                      </p:to>
                                    </p:set>
                                    <p:anim calcmode="lin" valueType="num">
                                      <p:cBhvr additive="base">
                                        <p:cTn id="19" dur="500" fill="hold"/>
                                        <p:tgtEl>
                                          <p:spTgt spid="231427">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31427">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231427">
                                            <p:txEl>
                                              <p:pRg st="2" end="2"/>
                                            </p:txEl>
                                          </p:spTgt>
                                        </p:tgtEl>
                                        <p:attrNameLst>
                                          <p:attrName>style.visibility</p:attrName>
                                        </p:attrNameLst>
                                      </p:cBhvr>
                                      <p:to>
                                        <p:strVal val="visible"/>
                                      </p:to>
                                    </p:set>
                                    <p:anim calcmode="lin" valueType="num">
                                      <p:cBhvr additive="base">
                                        <p:cTn id="25" dur="500" fill="hold"/>
                                        <p:tgtEl>
                                          <p:spTgt spid="23142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31427">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231427">
                                            <p:txEl>
                                              <p:pRg st="3" end="3"/>
                                            </p:txEl>
                                          </p:spTgt>
                                        </p:tgtEl>
                                        <p:attrNameLst>
                                          <p:attrName>style.visibility</p:attrName>
                                        </p:attrNameLst>
                                      </p:cBhvr>
                                      <p:to>
                                        <p:strVal val="visible"/>
                                      </p:to>
                                    </p:set>
                                    <p:anim calcmode="lin" valueType="num">
                                      <p:cBhvr additive="base">
                                        <p:cTn id="31" dur="500" fill="hold"/>
                                        <p:tgtEl>
                                          <p:spTgt spid="231427">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31427">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231427">
                                            <p:txEl>
                                              <p:pRg st="4" end="4"/>
                                            </p:txEl>
                                          </p:spTgt>
                                        </p:tgtEl>
                                        <p:attrNameLst>
                                          <p:attrName>style.visibility</p:attrName>
                                        </p:attrNameLst>
                                      </p:cBhvr>
                                      <p:to>
                                        <p:strVal val="visible"/>
                                      </p:to>
                                    </p:set>
                                    <p:anim calcmode="lin" valueType="num">
                                      <p:cBhvr additive="base">
                                        <p:cTn id="37" dur="500" fill="hold"/>
                                        <p:tgtEl>
                                          <p:spTgt spid="231427">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31427">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9" fill="hold" grpId="0" nodeType="clickEffect">
                                  <p:stCondLst>
                                    <p:cond delay="0"/>
                                  </p:stCondLst>
                                  <p:childTnLst>
                                    <p:set>
                                      <p:cBhvr>
                                        <p:cTn id="42" dur="1" fill="hold">
                                          <p:stCondLst>
                                            <p:cond delay="0"/>
                                          </p:stCondLst>
                                        </p:cTn>
                                        <p:tgtEl>
                                          <p:spTgt spid="231427">
                                            <p:txEl>
                                              <p:pRg st="5" end="5"/>
                                            </p:txEl>
                                          </p:spTgt>
                                        </p:tgtEl>
                                        <p:attrNameLst>
                                          <p:attrName>style.visibility</p:attrName>
                                        </p:attrNameLst>
                                      </p:cBhvr>
                                      <p:to>
                                        <p:strVal val="visible"/>
                                      </p:to>
                                    </p:set>
                                    <p:anim calcmode="lin" valueType="num">
                                      <p:cBhvr additive="base">
                                        <p:cTn id="43" dur="500" fill="hold"/>
                                        <p:tgtEl>
                                          <p:spTgt spid="231427">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31427">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autoUpdateAnimBg="0"/>
      <p:bldP spid="231427"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i="1" smtClean="0"/>
              <a:t>Example Question</a:t>
            </a:r>
          </a:p>
        </p:txBody>
      </p:sp>
      <p:sp>
        <p:nvSpPr>
          <p:cNvPr id="81923" name="Rectangle 3"/>
          <p:cNvSpPr>
            <a:spLocks noGrp="1" noChangeArrowheads="1"/>
          </p:cNvSpPr>
          <p:nvPr>
            <p:ph type="body" idx="1"/>
          </p:nvPr>
        </p:nvSpPr>
        <p:spPr>
          <a:xfrm>
            <a:off x="1733550" y="1671638"/>
            <a:ext cx="6953250" cy="4083050"/>
          </a:xfrm>
        </p:spPr>
        <p:txBody>
          <a:bodyPr/>
          <a:lstStyle/>
          <a:p>
            <a:pPr eaLnBrk="1" hangingPunct="1">
              <a:buFont typeface="Wingdings" pitchFamily="2" charset="2"/>
              <a:buNone/>
            </a:pPr>
            <a:r>
              <a:rPr lang="en-US" i="1" smtClean="0"/>
              <a:t>The distance from trough to trough on a periodic wave is called its...</a:t>
            </a:r>
          </a:p>
          <a:p>
            <a:pPr lvl="1" eaLnBrk="1" hangingPunct="1"/>
            <a:r>
              <a:rPr lang="en-US" i="1" smtClean="0"/>
              <a:t>a) frequency.</a:t>
            </a:r>
          </a:p>
          <a:p>
            <a:pPr lvl="1" eaLnBrk="1" hangingPunct="1"/>
            <a:r>
              <a:rPr lang="en-US" i="1" smtClean="0"/>
              <a:t>b) period.</a:t>
            </a:r>
          </a:p>
          <a:p>
            <a:pPr lvl="1" eaLnBrk="1" hangingPunct="1"/>
            <a:r>
              <a:rPr lang="en-US" i="1" smtClean="0"/>
              <a:t>c) wavelength.</a:t>
            </a:r>
          </a:p>
          <a:p>
            <a:pPr lvl="1" eaLnBrk="1" hangingPunct="1"/>
            <a:r>
              <a:rPr lang="en-US" i="1" smtClean="0"/>
              <a:t>d) amplitude.</a:t>
            </a:r>
          </a:p>
        </p:txBody>
      </p:sp>
      <p:sp>
        <p:nvSpPr>
          <p:cNvPr id="81924" name="Text Box 4"/>
          <p:cNvSpPr txBox="1">
            <a:spLocks noChangeArrowheads="1"/>
          </p:cNvSpPr>
          <p:nvPr/>
        </p:nvSpPr>
        <p:spPr bwMode="auto">
          <a:xfrm>
            <a:off x="152400" y="1524000"/>
            <a:ext cx="1158875" cy="1189038"/>
          </a:xfrm>
          <a:prstGeom prst="rect">
            <a:avLst/>
          </a:prstGeom>
          <a:noFill/>
          <a:ln w="12700" cap="sq">
            <a:noFill/>
            <a:miter lim="800000"/>
            <a:headEnd type="none" w="sm" len="sm"/>
            <a:tailEnd type="none" w="sm" len="sm"/>
          </a:ln>
          <a:effectLst/>
        </p:spPr>
        <p:txBody>
          <a:bodyPr>
            <a:spAutoFit/>
          </a:bodyPr>
          <a:lstStyle/>
          <a:p>
            <a:r>
              <a:rPr lang="en-US" sz="7200" i="1">
                <a:solidFill>
                  <a:schemeClr val="hlink"/>
                </a:solidFill>
                <a:latin typeface="Times New Roman" pitchFamily="18" charset="0"/>
                <a:sym typeface="Wingdings 2" pitchFamily="18" charset="2"/>
              </a:rPr>
              <a:t>*</a:t>
            </a:r>
            <a:endParaRPr lang="en-US" sz="2400" i="1">
              <a:latin typeface="Times New Roman" pitchFamily="18" charset="0"/>
            </a:endParaRPr>
          </a:p>
        </p:txBody>
      </p:sp>
      <p:pic>
        <p:nvPicPr>
          <p:cNvPr id="81925" name="PRS Question Icon" descr="PRS Question Icon"/>
          <p:cNvPicPr>
            <a:picLocks noChangeAspect="1" noChangeArrowheads="1"/>
          </p:cNvPicPr>
          <p:nvPr>
            <p:custDataLst>
              <p:tags r:id="rId1"/>
            </p:custDataLst>
          </p:nvPr>
        </p:nvPicPr>
        <p:blipFill>
          <a:blip r:embed="rId3" cstate="print"/>
          <a:srcRect/>
          <a:stretch>
            <a:fillRect/>
          </a:stretch>
        </p:blipFill>
        <p:spPr bwMode="auto">
          <a:xfrm>
            <a:off x="63500" y="6223000"/>
            <a:ext cx="406400" cy="406400"/>
          </a:xfrm>
          <a:prstGeom prst="rect">
            <a:avLst/>
          </a:prstGeom>
          <a:noFill/>
          <a:ln w="12700" cap="sq">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685800" y="533400"/>
            <a:ext cx="7772400" cy="1219200"/>
          </a:xfrm>
        </p:spPr>
        <p:txBody>
          <a:bodyPr/>
          <a:lstStyle/>
          <a:p>
            <a:r>
              <a:rPr lang="en-US" i="1" smtClean="0"/>
              <a:t>Example Question</a:t>
            </a:r>
          </a:p>
        </p:txBody>
      </p:sp>
      <p:sp>
        <p:nvSpPr>
          <p:cNvPr id="82947" name="Rectangle 3"/>
          <p:cNvSpPr>
            <a:spLocks noGrp="1" noChangeArrowheads="1"/>
          </p:cNvSpPr>
          <p:nvPr>
            <p:ph type="body" idx="1"/>
          </p:nvPr>
        </p:nvSpPr>
        <p:spPr>
          <a:xfrm>
            <a:off x="838200" y="1676400"/>
            <a:ext cx="8153400" cy="4114800"/>
          </a:xfrm>
        </p:spPr>
        <p:txBody>
          <a:bodyPr/>
          <a:lstStyle/>
          <a:p>
            <a:pPr>
              <a:buFont typeface="Monotype Sorts" pitchFamily="2" charset="2"/>
              <a:buNone/>
            </a:pPr>
            <a:r>
              <a:rPr lang="en-US" i="1" smtClean="0"/>
              <a:t>A train whistle at rest has a frequency of 3000 Hertz.  If you are standing still and observe the frequency to be 3010 Hertz, then you can conclude that...</a:t>
            </a:r>
          </a:p>
          <a:p>
            <a:pPr lvl="1"/>
            <a:r>
              <a:rPr lang="en-US" i="1" smtClean="0"/>
              <a:t>a) the train is moving away from you.</a:t>
            </a:r>
          </a:p>
          <a:p>
            <a:pPr lvl="1"/>
            <a:r>
              <a:rPr lang="en-US" i="1" smtClean="0"/>
              <a:t>b) the train is moving toward you</a:t>
            </a:r>
          </a:p>
          <a:p>
            <a:pPr lvl="1"/>
            <a:r>
              <a:rPr lang="en-US" i="1" smtClean="0"/>
              <a:t>c) the sound from the whistle has echoed</a:t>
            </a:r>
          </a:p>
          <a:p>
            <a:pPr lvl="1"/>
            <a:r>
              <a:rPr lang="en-US" i="1" smtClean="0"/>
              <a:t>d) not enough information is given</a:t>
            </a:r>
          </a:p>
          <a:p>
            <a:endParaRPr lang="en-US" i="1" smtClean="0"/>
          </a:p>
        </p:txBody>
      </p:sp>
      <p:sp>
        <p:nvSpPr>
          <p:cNvPr id="82948" name="Text Box 4"/>
          <p:cNvSpPr txBox="1">
            <a:spLocks noChangeArrowheads="1"/>
          </p:cNvSpPr>
          <p:nvPr/>
        </p:nvSpPr>
        <p:spPr bwMode="auto">
          <a:xfrm>
            <a:off x="228600" y="1524000"/>
            <a:ext cx="1158875" cy="1189038"/>
          </a:xfrm>
          <a:prstGeom prst="rect">
            <a:avLst/>
          </a:prstGeom>
          <a:noFill/>
          <a:ln w="12700" cap="sq">
            <a:noFill/>
            <a:miter lim="800000"/>
            <a:headEnd type="none" w="sm" len="sm"/>
            <a:tailEnd type="none" w="sm" len="sm"/>
          </a:ln>
          <a:effectLst/>
        </p:spPr>
        <p:txBody>
          <a:bodyPr>
            <a:spAutoFit/>
          </a:bodyPr>
          <a:lstStyle/>
          <a:p>
            <a:r>
              <a:rPr lang="en-US" sz="7200" i="1">
                <a:solidFill>
                  <a:schemeClr val="hlink"/>
                </a:solidFill>
                <a:latin typeface="Times New Roman" pitchFamily="18" charset="0"/>
                <a:sym typeface="Wingdings 2" pitchFamily="18" charset="2"/>
              </a:rPr>
              <a:t>*</a:t>
            </a:r>
            <a:endParaRPr lang="en-US" sz="2400" i="1">
              <a:latin typeface="Times New Roman" pitchFamily="18" charset="0"/>
            </a:endParaRPr>
          </a:p>
        </p:txBody>
      </p:sp>
      <p:pic>
        <p:nvPicPr>
          <p:cNvPr id="82949" name="PRS Question Icon" descr="PRS Question Icon"/>
          <p:cNvPicPr>
            <a:picLocks noChangeAspect="1" noChangeArrowheads="1"/>
          </p:cNvPicPr>
          <p:nvPr>
            <p:custDataLst>
              <p:tags r:id="rId1"/>
            </p:custDataLst>
          </p:nvPr>
        </p:nvPicPr>
        <p:blipFill>
          <a:blip r:embed="rId3" cstate="print"/>
          <a:srcRect/>
          <a:stretch>
            <a:fillRect/>
          </a:stretch>
        </p:blipFill>
        <p:spPr bwMode="auto">
          <a:xfrm>
            <a:off x="63500" y="6223000"/>
            <a:ext cx="406400" cy="406400"/>
          </a:xfrm>
          <a:prstGeom prst="rect">
            <a:avLst/>
          </a:prstGeom>
          <a:noFill/>
          <a:ln w="12700" cap="sq">
            <a:noFill/>
            <a:miter lim="800000"/>
            <a:headEnd type="none" w="sm" len="sm"/>
            <a:tailEnd type="none" w="sm" len="sm"/>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a:t>
            </a:r>
          </a:p>
        </p:txBody>
      </p:sp>
      <p:sp>
        <p:nvSpPr>
          <p:cNvPr id="3075" name="Slide Number Placeholder 5"/>
          <p:cNvSpPr>
            <a:spLocks noGrp="1"/>
          </p:cNvSpPr>
          <p:nvPr>
            <p:ph type="sldNum" sz="quarter" idx="12"/>
          </p:nvPr>
        </p:nvSpPr>
        <p:spPr>
          <a:noFill/>
        </p:spPr>
        <p:txBody>
          <a:bodyPr/>
          <a:lstStyle/>
          <a:p>
            <a:fld id="{F1100EE0-B505-4DE5-9313-78CAD90C63AF}" type="slidenum">
              <a:rPr lang="en-US" smtClean="0">
                <a:latin typeface="Arial" pitchFamily="34" charset="0"/>
                <a:cs typeface="Arial" pitchFamily="34" charset="0"/>
              </a:rPr>
              <a:pPr/>
              <a:t>76</a:t>
            </a:fld>
            <a:endParaRPr lang="en-US" smtClean="0">
              <a:latin typeface="Arial" pitchFamily="34" charset="0"/>
              <a:cs typeface="Arial" pitchFamily="34" charset="0"/>
            </a:endParaRPr>
          </a:p>
        </p:txBody>
      </p:sp>
      <p:sp>
        <p:nvSpPr>
          <p:cNvPr id="3076" name="Rectangle 4"/>
          <p:cNvSpPr>
            <a:spLocks noGrp="1" noChangeArrowheads="1"/>
          </p:cNvSpPr>
          <p:nvPr>
            <p:ph type="title"/>
          </p:nvPr>
        </p:nvSpPr>
        <p:spPr/>
        <p:txBody>
          <a:bodyPr/>
          <a:lstStyle/>
          <a:p>
            <a:pPr eaLnBrk="1" hangingPunct="1"/>
            <a:r>
              <a:rPr lang="en-US" smtClean="0"/>
              <a:t>Sound &amp; Music</a:t>
            </a:r>
          </a:p>
        </p:txBody>
      </p:sp>
      <p:pic>
        <p:nvPicPr>
          <p:cNvPr id="3077" name="Picture 11" descr="458150253_82aaa163e7_o"/>
          <p:cNvPicPr>
            <a:picLocks noChangeAspect="1" noChangeArrowheads="1"/>
          </p:cNvPicPr>
          <p:nvPr/>
        </p:nvPicPr>
        <p:blipFill>
          <a:blip r:embed="rId2" cstate="print"/>
          <a:srcRect/>
          <a:stretch>
            <a:fillRect/>
          </a:stretch>
        </p:blipFill>
        <p:spPr bwMode="auto">
          <a:xfrm>
            <a:off x="1524000" y="1476375"/>
            <a:ext cx="6248400" cy="416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p>
            <a:fld id="{3AD58D3B-19B8-432C-8FDA-C8EC2B54FFCE}"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409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4100" name="Rectangle 2"/>
          <p:cNvSpPr>
            <a:spLocks noGrp="1" noChangeArrowheads="1"/>
          </p:cNvSpPr>
          <p:nvPr>
            <p:ph type="title"/>
          </p:nvPr>
        </p:nvSpPr>
        <p:spPr/>
        <p:txBody>
          <a:bodyPr/>
          <a:lstStyle/>
          <a:p>
            <a:pPr eaLnBrk="1" hangingPunct="1"/>
            <a:r>
              <a:rPr lang="en-US" smtClean="0"/>
              <a:t>Origin of Sound</a:t>
            </a:r>
          </a:p>
        </p:txBody>
      </p:sp>
      <p:sp>
        <p:nvSpPr>
          <p:cNvPr id="4101" name="Rectangle 3"/>
          <p:cNvSpPr>
            <a:spLocks noGrp="1" noChangeArrowheads="1"/>
          </p:cNvSpPr>
          <p:nvPr>
            <p:ph type="body" idx="1"/>
          </p:nvPr>
        </p:nvSpPr>
        <p:spPr>
          <a:xfrm>
            <a:off x="457200" y="1600200"/>
            <a:ext cx="4622800" cy="2519363"/>
          </a:xfrm>
        </p:spPr>
        <p:txBody>
          <a:bodyPr/>
          <a:lstStyle/>
          <a:p>
            <a:pPr eaLnBrk="1" hangingPunct="1">
              <a:buFontTx/>
              <a:buNone/>
            </a:pPr>
            <a:r>
              <a:rPr lang="en-US" smtClean="0"/>
              <a:t>Sound is a wave that is produced by the vibrations of material objects.</a:t>
            </a:r>
          </a:p>
        </p:txBody>
      </p:sp>
      <p:sp>
        <p:nvSpPr>
          <p:cNvPr id="4102" name="Text Box 4"/>
          <p:cNvSpPr txBox="1">
            <a:spLocks noChangeArrowheads="1"/>
          </p:cNvSpPr>
          <p:nvPr/>
        </p:nvSpPr>
        <p:spPr bwMode="auto">
          <a:xfrm>
            <a:off x="3629025" y="6199188"/>
            <a:ext cx="1709738" cy="457200"/>
          </a:xfrm>
          <a:prstGeom prst="rect">
            <a:avLst/>
          </a:prstGeom>
          <a:solidFill>
            <a:schemeClr val="bg1"/>
          </a:solidFill>
          <a:ln w="38100">
            <a:noFill/>
            <a:miter lim="800000"/>
            <a:headEnd/>
            <a:tailEnd type="none" w="lg" len="lg"/>
          </a:ln>
        </p:spPr>
        <p:txBody>
          <a:bodyPr wrap="none">
            <a:spAutoFit/>
          </a:bodyPr>
          <a:lstStyle/>
          <a:p>
            <a:r>
              <a:rPr lang="en-US" sz="2400">
                <a:solidFill>
                  <a:schemeClr val="accent2"/>
                </a:solidFill>
              </a:rPr>
              <a:t>Tuning fork</a:t>
            </a:r>
          </a:p>
        </p:txBody>
      </p:sp>
      <p:pic>
        <p:nvPicPr>
          <p:cNvPr id="4103" name="Picture 5" descr="p2164680"/>
          <p:cNvPicPr>
            <a:picLocks noChangeAspect="1" noChangeArrowheads="1"/>
          </p:cNvPicPr>
          <p:nvPr/>
        </p:nvPicPr>
        <p:blipFill>
          <a:blip r:embed="rId3" cstate="print"/>
          <a:srcRect/>
          <a:stretch>
            <a:fillRect/>
          </a:stretch>
        </p:blipFill>
        <p:spPr bwMode="auto">
          <a:xfrm>
            <a:off x="5537200" y="1790700"/>
            <a:ext cx="3181350" cy="4241800"/>
          </a:xfrm>
          <a:prstGeom prst="rect">
            <a:avLst/>
          </a:prstGeom>
          <a:noFill/>
          <a:ln w="9525">
            <a:noFill/>
            <a:miter lim="800000"/>
            <a:headEnd/>
            <a:tailEnd/>
          </a:ln>
        </p:spPr>
      </p:pic>
      <p:sp>
        <p:nvSpPr>
          <p:cNvPr id="4104" name="Text Box 7"/>
          <p:cNvSpPr txBox="1">
            <a:spLocks noChangeArrowheads="1"/>
          </p:cNvSpPr>
          <p:nvPr/>
        </p:nvSpPr>
        <p:spPr bwMode="auto">
          <a:xfrm>
            <a:off x="6986588" y="4194175"/>
            <a:ext cx="1428750" cy="366713"/>
          </a:xfrm>
          <a:prstGeom prst="rect">
            <a:avLst/>
          </a:prstGeom>
          <a:noFill/>
          <a:ln w="38100">
            <a:noFill/>
            <a:miter lim="800000"/>
            <a:headEnd/>
            <a:tailEnd type="none" w="lg" len="lg"/>
          </a:ln>
        </p:spPr>
        <p:txBody>
          <a:bodyPr wrap="none">
            <a:spAutoFit/>
          </a:bodyPr>
          <a:lstStyle/>
          <a:p>
            <a:r>
              <a:rPr lang="en-US">
                <a:solidFill>
                  <a:schemeClr val="bg1"/>
                </a:solidFill>
              </a:rPr>
              <a:t>Guitar string</a:t>
            </a:r>
          </a:p>
        </p:txBody>
      </p:sp>
      <p:pic>
        <p:nvPicPr>
          <p:cNvPr id="4105" name="Picture 9" descr="tunfor"/>
          <p:cNvPicPr>
            <a:picLocks noChangeAspect="1" noChangeArrowheads="1"/>
          </p:cNvPicPr>
          <p:nvPr/>
        </p:nvPicPr>
        <p:blipFill>
          <a:blip r:embed="rId4" cstate="print"/>
          <a:srcRect/>
          <a:stretch>
            <a:fillRect/>
          </a:stretch>
        </p:blipFill>
        <p:spPr bwMode="auto">
          <a:xfrm>
            <a:off x="3740150" y="3070225"/>
            <a:ext cx="1409700" cy="3238500"/>
          </a:xfrm>
          <a:prstGeom prst="rect">
            <a:avLst/>
          </a:prstGeom>
          <a:noFill/>
          <a:ln w="9525">
            <a:noFill/>
            <a:miter lim="800000"/>
            <a:headEnd/>
            <a:tailEnd/>
          </a:ln>
        </p:spPr>
      </p:pic>
      <p:pic>
        <p:nvPicPr>
          <p:cNvPr id="4106" name="Picture 11" descr="photo160snare"/>
          <p:cNvPicPr>
            <a:picLocks noChangeAspect="1" noChangeArrowheads="1"/>
          </p:cNvPicPr>
          <p:nvPr/>
        </p:nvPicPr>
        <p:blipFill>
          <a:blip r:embed="rId5" cstate="print"/>
          <a:srcRect/>
          <a:stretch>
            <a:fillRect/>
          </a:stretch>
        </p:blipFill>
        <p:spPr bwMode="auto">
          <a:xfrm>
            <a:off x="635000" y="3878263"/>
            <a:ext cx="2628900" cy="2217737"/>
          </a:xfrm>
          <a:prstGeom prst="rect">
            <a:avLst/>
          </a:prstGeom>
          <a:noFill/>
          <a:ln w="9525">
            <a:noFill/>
            <a:miter lim="800000"/>
            <a:headEnd/>
            <a:tailEnd/>
          </a:ln>
        </p:spPr>
      </p:pic>
      <p:sp>
        <p:nvSpPr>
          <p:cNvPr id="4107" name="Line 12"/>
          <p:cNvSpPr>
            <a:spLocks noChangeShapeType="1"/>
          </p:cNvSpPr>
          <p:nvPr/>
        </p:nvSpPr>
        <p:spPr bwMode="auto">
          <a:xfrm flipH="1" flipV="1">
            <a:off x="1955800" y="4025900"/>
            <a:ext cx="9525" cy="558800"/>
          </a:xfrm>
          <a:prstGeom prst="line">
            <a:avLst/>
          </a:prstGeom>
          <a:noFill/>
          <a:ln w="44450" cmpd="tri">
            <a:solidFill>
              <a:srgbClr val="FF0000"/>
            </a:solidFill>
            <a:round/>
            <a:headEnd type="stealth" w="lg" len="lg"/>
            <a:tailEnd type="stealth" w="lg" len="lg"/>
          </a:ln>
        </p:spPr>
        <p:txBody>
          <a:bodyPr/>
          <a:lstStyle/>
          <a:p>
            <a:endParaRPr lang="en-US"/>
          </a:p>
        </p:txBody>
      </p:sp>
      <p:sp>
        <p:nvSpPr>
          <p:cNvPr id="4108" name="Text Box 13"/>
          <p:cNvSpPr txBox="1">
            <a:spLocks noChangeArrowheads="1"/>
          </p:cNvSpPr>
          <p:nvPr/>
        </p:nvSpPr>
        <p:spPr bwMode="auto">
          <a:xfrm>
            <a:off x="2193925" y="4138613"/>
            <a:ext cx="1250950" cy="366712"/>
          </a:xfrm>
          <a:prstGeom prst="rect">
            <a:avLst/>
          </a:prstGeom>
          <a:solidFill>
            <a:schemeClr val="bg1">
              <a:alpha val="30196"/>
            </a:schemeClr>
          </a:solidFill>
          <a:ln w="38100">
            <a:noFill/>
            <a:miter lim="800000"/>
            <a:headEnd/>
            <a:tailEnd type="none" w="lg" len="lg"/>
          </a:ln>
        </p:spPr>
        <p:txBody>
          <a:bodyPr wrap="none">
            <a:spAutoFit/>
          </a:bodyPr>
          <a:lstStyle/>
          <a:p>
            <a:r>
              <a:rPr lang="en-US">
                <a:solidFill>
                  <a:srgbClr val="FF0000"/>
                </a:solidFill>
              </a:rPr>
              <a:t>Drumhead</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3"/>
          <p:cNvSpPr>
            <a:spLocks noGrp="1"/>
          </p:cNvSpPr>
          <p:nvPr>
            <p:ph type="dt" sz="quarter" idx="10"/>
          </p:nvPr>
        </p:nvSpPr>
        <p:spPr>
          <a:noFill/>
        </p:spPr>
        <p:txBody>
          <a:bodyPr/>
          <a:lstStyle/>
          <a:p>
            <a:fld id="{AC272728-5E5D-4291-80EE-A1E9ED7E4282}"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433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14340" name="Picture 11" descr="20-01UnFigure_FIG"/>
          <p:cNvPicPr>
            <a:picLocks noChangeAspect="1" noChangeArrowheads="1"/>
          </p:cNvPicPr>
          <p:nvPr/>
        </p:nvPicPr>
        <p:blipFill>
          <a:blip r:embed="rId3" cstate="print"/>
          <a:srcRect/>
          <a:stretch>
            <a:fillRect/>
          </a:stretch>
        </p:blipFill>
        <p:spPr bwMode="auto">
          <a:xfrm>
            <a:off x="4643438" y="1447800"/>
            <a:ext cx="3590925" cy="4876800"/>
          </a:xfrm>
          <a:prstGeom prst="rect">
            <a:avLst/>
          </a:prstGeom>
          <a:noFill/>
          <a:ln w="9525">
            <a:noFill/>
            <a:miter lim="800000"/>
            <a:headEnd/>
            <a:tailEnd/>
          </a:ln>
        </p:spPr>
      </p:pic>
      <p:sp>
        <p:nvSpPr>
          <p:cNvPr id="14341" name="Rectangle 2"/>
          <p:cNvSpPr>
            <a:spLocks noGrp="1" noChangeArrowheads="1"/>
          </p:cNvSpPr>
          <p:nvPr>
            <p:ph type="title"/>
          </p:nvPr>
        </p:nvSpPr>
        <p:spPr/>
        <p:txBody>
          <a:bodyPr/>
          <a:lstStyle/>
          <a:p>
            <a:pPr eaLnBrk="1" hangingPunct="1"/>
            <a:r>
              <a:rPr lang="en-US" smtClean="0"/>
              <a:t>Media That Transmit Sound</a:t>
            </a:r>
          </a:p>
        </p:txBody>
      </p:sp>
      <p:sp>
        <p:nvSpPr>
          <p:cNvPr id="14342" name="Rectangle 3"/>
          <p:cNvSpPr>
            <a:spLocks noGrp="1" noChangeArrowheads="1"/>
          </p:cNvSpPr>
          <p:nvPr>
            <p:ph type="body" idx="1"/>
          </p:nvPr>
        </p:nvSpPr>
        <p:spPr>
          <a:xfrm>
            <a:off x="457200" y="1600200"/>
            <a:ext cx="4495800" cy="4525963"/>
          </a:xfrm>
        </p:spPr>
        <p:txBody>
          <a:bodyPr/>
          <a:lstStyle/>
          <a:p>
            <a:pPr eaLnBrk="1" hangingPunct="1">
              <a:buFontTx/>
              <a:buNone/>
            </a:pPr>
            <a:r>
              <a:rPr lang="en-US" smtClean="0"/>
              <a:t>Sound travels better through elastic liquids and solids, such as water and rocks, than through air.</a:t>
            </a:r>
          </a:p>
          <a:p>
            <a:pPr eaLnBrk="1" hangingPunct="1">
              <a:buFontTx/>
              <a:buNone/>
            </a:pPr>
            <a:r>
              <a:rPr lang="en-US" smtClean="0"/>
              <a:t>This is due to the close proximity of the atoms as they vibrate.</a:t>
            </a:r>
          </a:p>
        </p:txBody>
      </p:sp>
      <p:sp>
        <p:nvSpPr>
          <p:cNvPr id="14343" name="Text Box 12"/>
          <p:cNvSpPr txBox="1">
            <a:spLocks noChangeArrowheads="1"/>
          </p:cNvSpPr>
          <p:nvPr/>
        </p:nvSpPr>
        <p:spPr bwMode="auto">
          <a:xfrm>
            <a:off x="6940550" y="3516313"/>
            <a:ext cx="2203450" cy="928687"/>
          </a:xfrm>
          <a:prstGeom prst="rect">
            <a:avLst/>
          </a:prstGeom>
          <a:solidFill>
            <a:schemeClr val="bg1">
              <a:alpha val="70195"/>
            </a:schemeClr>
          </a:solidFill>
          <a:ln w="12700">
            <a:solidFill>
              <a:srgbClr val="FF00FF"/>
            </a:solidFill>
            <a:miter lim="800000"/>
            <a:headEnd/>
            <a:tailEnd type="none" w="lg" len="lg"/>
          </a:ln>
        </p:spPr>
        <p:txBody>
          <a:bodyPr>
            <a:spAutoFit/>
          </a:bodyPr>
          <a:lstStyle/>
          <a:p>
            <a:r>
              <a:rPr lang="en-US"/>
              <a:t>Hear richer, louder sound transmitted by string</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5123" name="Slide Number Placeholder 5"/>
          <p:cNvSpPr>
            <a:spLocks noGrp="1"/>
          </p:cNvSpPr>
          <p:nvPr>
            <p:ph type="sldNum" sz="quarter" idx="12"/>
          </p:nvPr>
        </p:nvSpPr>
        <p:spPr>
          <a:noFill/>
        </p:spPr>
        <p:txBody>
          <a:bodyPr/>
          <a:lstStyle/>
          <a:p>
            <a:fld id="{DE8A78E8-F51F-4ED7-800A-689F87210E77}" type="slidenum">
              <a:rPr lang="en-US" smtClean="0">
                <a:latin typeface="Arial" pitchFamily="34" charset="0"/>
                <a:cs typeface="Arial" pitchFamily="34" charset="0"/>
              </a:rPr>
              <a:pPr/>
              <a:t>79</a:t>
            </a:fld>
            <a:endParaRPr lang="en-US" smtClean="0">
              <a:latin typeface="Arial" pitchFamily="34" charset="0"/>
              <a:cs typeface="Arial" pitchFamily="34" charset="0"/>
            </a:endParaRPr>
          </a:p>
        </p:txBody>
      </p:sp>
      <p:pic>
        <p:nvPicPr>
          <p:cNvPr id="14340" name="Picture 4" descr="tuningforktube"/>
          <p:cNvPicPr>
            <a:picLocks noChangeAspect="1" noChangeArrowheads="1"/>
          </p:cNvPicPr>
          <p:nvPr/>
        </p:nvPicPr>
        <p:blipFill>
          <a:blip r:embed="rId2" cstate="print">
            <a:lum contrast="30000"/>
          </a:blip>
          <a:srcRect/>
          <a:stretch>
            <a:fillRect/>
          </a:stretch>
        </p:blipFill>
        <p:spPr bwMode="auto">
          <a:xfrm>
            <a:off x="1857375" y="3933825"/>
            <a:ext cx="5429250" cy="1781175"/>
          </a:xfrm>
          <a:prstGeom prst="rect">
            <a:avLst/>
          </a:prstGeom>
          <a:noFill/>
          <a:ln w="9525">
            <a:noFill/>
            <a:miter lim="800000"/>
            <a:headEnd/>
            <a:tailEnd/>
          </a:ln>
        </p:spPr>
      </p:pic>
      <p:sp>
        <p:nvSpPr>
          <p:cNvPr id="5125" name="Rectangle 2"/>
          <p:cNvSpPr>
            <a:spLocks noGrp="1" noChangeArrowheads="1"/>
          </p:cNvSpPr>
          <p:nvPr>
            <p:ph type="title"/>
          </p:nvPr>
        </p:nvSpPr>
        <p:spPr/>
        <p:txBody>
          <a:bodyPr/>
          <a:lstStyle/>
          <a:p>
            <a:pPr eaLnBrk="1" hangingPunct="1"/>
            <a:r>
              <a:rPr lang="en-US" smtClean="0"/>
              <a:t>The Origin of Sound</a:t>
            </a:r>
          </a:p>
        </p:txBody>
      </p:sp>
      <p:sp>
        <p:nvSpPr>
          <p:cNvPr id="14339" name="Rectangle 3"/>
          <p:cNvSpPr>
            <a:spLocks noGrp="1" noChangeArrowheads="1"/>
          </p:cNvSpPr>
          <p:nvPr>
            <p:ph type="body" idx="1"/>
          </p:nvPr>
        </p:nvSpPr>
        <p:spPr>
          <a:xfrm>
            <a:off x="457200" y="1600200"/>
            <a:ext cx="8229600" cy="4343400"/>
          </a:xfrm>
        </p:spPr>
        <p:txBody>
          <a:bodyPr/>
          <a:lstStyle/>
          <a:p>
            <a:pPr eaLnBrk="1" hangingPunct="1">
              <a:lnSpc>
                <a:spcPct val="90000"/>
              </a:lnSpc>
            </a:pPr>
            <a:r>
              <a:rPr lang="en-US" sz="2400" smtClean="0"/>
              <a:t>All sound waves are produced by the vibration of a material object. E.g., the reed of a saxophone, the string of a guitar or the tines of a tuning fork.</a:t>
            </a:r>
          </a:p>
          <a:p>
            <a:pPr eaLnBrk="1" hangingPunct="1">
              <a:lnSpc>
                <a:spcPct val="90000"/>
              </a:lnSpc>
            </a:pPr>
            <a:r>
              <a:rPr lang="en-US" sz="2400" smtClean="0"/>
              <a:t>Sound waves are </a:t>
            </a:r>
            <a:r>
              <a:rPr lang="en-US" sz="2400" i="1" smtClean="0"/>
              <a:t>longitudinal</a:t>
            </a:r>
            <a:r>
              <a:rPr lang="en-US" sz="2400" smtClean="0"/>
              <a:t> waves that transport acoustic energy through a medium by particle-to-particle interactions between neighboring molecules as they oscillate back and forth.</a:t>
            </a:r>
          </a:p>
          <a:p>
            <a:pPr eaLnBrk="1" hangingPunct="1">
              <a:lnSpc>
                <a:spcPct val="90000"/>
              </a:lnSpc>
            </a:pPr>
            <a:r>
              <a:rPr lang="en-US" sz="2400" smtClean="0"/>
              <a:t>The frequency of the sound wave produced is equal to the frequency of the vibrating source.</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50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1000"/>
                                        <p:tgtEl>
                                          <p:spTgt spid="14339">
                                            <p:txEl>
                                              <p:pRg st="0" end="0"/>
                                            </p:txEl>
                                          </p:spTgt>
                                        </p:tgtEl>
                                      </p:cBhvr>
                                    </p:animEffect>
                                    <p:anim calcmode="lin" valueType="num">
                                      <p:cBhvr>
                                        <p:cTn id="8" dur="10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433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39">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14339">
                                            <p:txEl>
                                              <p:pRg st="1" end="1"/>
                                            </p:txEl>
                                          </p:spTgt>
                                        </p:tgtEl>
                                        <p:attrNameLst>
                                          <p:attrName>style.visibility</p:attrName>
                                        </p:attrNameLst>
                                      </p:cBhvr>
                                      <p:to>
                                        <p:strVal val="visible"/>
                                      </p:to>
                                    </p:set>
                                    <p:animEffect transition="in" filter="fade">
                                      <p:cBhvr>
                                        <p:cTn id="15" dur="1000"/>
                                        <p:tgtEl>
                                          <p:spTgt spid="14339">
                                            <p:txEl>
                                              <p:pRg st="1" end="1"/>
                                            </p:txEl>
                                          </p:spTgt>
                                        </p:tgtEl>
                                      </p:cBhvr>
                                    </p:animEffect>
                                    <p:anim calcmode="lin" valueType="num">
                                      <p:cBhvr>
                                        <p:cTn id="16" dur="10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4339">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4339">
                                            <p:txEl>
                                              <p:pRg st="1" end="1"/>
                                            </p:txEl>
                                          </p:spTgt>
                                        </p:tgtEl>
                                        <p:attrNameLst>
                                          <p:attrName>ppt_y</p:attrName>
                                        </p:attrNameLst>
                                      </p:cBhvr>
                                      <p:tavLst>
                                        <p:tav tm="0">
                                          <p:val>
                                            <p:strVal val="#ppt_y-.03"/>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4340"/>
                                        </p:tgtEl>
                                        <p:attrNameLst>
                                          <p:attrName>style.visibility</p:attrName>
                                        </p:attrNameLst>
                                      </p:cBhvr>
                                      <p:to>
                                        <p:strVal val="visible"/>
                                      </p:to>
                                    </p:set>
                                    <p:animEffect transition="in" filter="fade">
                                      <p:cBhvr>
                                        <p:cTn id="21" dur="2000"/>
                                        <p:tgtEl>
                                          <p:spTgt spid="1434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xit" presetSubtype="0" fill="hold" nodeType="clickEffect">
                                  <p:stCondLst>
                                    <p:cond delay="0"/>
                                  </p:stCondLst>
                                  <p:childTnLst>
                                    <p:animEffect transition="out" filter="fade">
                                      <p:cBhvr>
                                        <p:cTn id="25" dur="1000"/>
                                        <p:tgtEl>
                                          <p:spTgt spid="14340"/>
                                        </p:tgtEl>
                                      </p:cBhvr>
                                    </p:animEffect>
                                    <p:set>
                                      <p:cBhvr>
                                        <p:cTn id="26" dur="1" fill="hold">
                                          <p:stCondLst>
                                            <p:cond delay="999"/>
                                          </p:stCondLst>
                                        </p:cTn>
                                        <p:tgtEl>
                                          <p:spTgt spid="14340"/>
                                        </p:tgtEl>
                                        <p:attrNameLst>
                                          <p:attrName>style.visibility</p:attrName>
                                        </p:attrNameLst>
                                      </p:cBhvr>
                                      <p:to>
                                        <p:strVal val="hidden"/>
                                      </p:to>
                                    </p:set>
                                  </p:childTnLst>
                                </p:cTn>
                              </p:par>
                            </p:childTnLst>
                          </p:cTn>
                        </p:par>
                        <p:par>
                          <p:cTn id="27" fill="hold" nodeType="afterGroup">
                            <p:stCondLst>
                              <p:cond delay="1000"/>
                            </p:stCondLst>
                            <p:childTnLst>
                              <p:par>
                                <p:cTn id="28" presetID="37" presetClass="entr" presetSubtype="0" fill="hold" nodeType="afterEffect">
                                  <p:stCondLst>
                                    <p:cond delay="0"/>
                                  </p:stCondLst>
                                  <p:childTnLst>
                                    <p:set>
                                      <p:cBhvr>
                                        <p:cTn id="29" dur="1" fill="hold">
                                          <p:stCondLst>
                                            <p:cond delay="0"/>
                                          </p:stCondLst>
                                        </p:cTn>
                                        <p:tgtEl>
                                          <p:spTgt spid="14339">
                                            <p:txEl>
                                              <p:pRg st="2" end="2"/>
                                            </p:txEl>
                                          </p:spTgt>
                                        </p:tgtEl>
                                        <p:attrNameLst>
                                          <p:attrName>style.visibility</p:attrName>
                                        </p:attrNameLst>
                                      </p:cBhvr>
                                      <p:to>
                                        <p:strVal val="visible"/>
                                      </p:to>
                                    </p:set>
                                    <p:animEffect transition="in" filter="fade">
                                      <p:cBhvr>
                                        <p:cTn id="30" dur="1000"/>
                                        <p:tgtEl>
                                          <p:spTgt spid="14339">
                                            <p:txEl>
                                              <p:pRg st="2" end="2"/>
                                            </p:txEl>
                                          </p:spTgt>
                                        </p:tgtEl>
                                      </p:cBhvr>
                                    </p:animEffect>
                                    <p:anim calcmode="lin" valueType="num">
                                      <p:cBhvr>
                                        <p:cTn id="31" dur="10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14339">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4339">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z="6300" b="1" smtClean="0"/>
              <a:t>Pendulums &amp; Galileo</a:t>
            </a:r>
            <a:endParaRPr lang="en-US" smtClean="0"/>
          </a:p>
        </p:txBody>
      </p:sp>
      <p:sp>
        <p:nvSpPr>
          <p:cNvPr id="13315" name="Rectangle 3"/>
          <p:cNvSpPr>
            <a:spLocks noGrp="1" noChangeArrowheads="1"/>
          </p:cNvSpPr>
          <p:nvPr>
            <p:ph type="body" idx="1"/>
          </p:nvPr>
        </p:nvSpPr>
        <p:spPr/>
        <p:txBody>
          <a:bodyPr/>
          <a:lstStyle/>
          <a:p>
            <a:pPr eaLnBrk="1" hangingPunct="1"/>
            <a:r>
              <a:rPr lang="en-US" smtClean="0"/>
              <a:t>The period </a:t>
            </a:r>
            <a:r>
              <a:rPr lang="en-US" u="sng" smtClean="0"/>
              <a:t>does not</a:t>
            </a:r>
            <a:r>
              <a:rPr lang="en-US" smtClean="0"/>
              <a:t> depend on the amount of mass.</a:t>
            </a:r>
          </a:p>
          <a:p>
            <a:pPr eaLnBrk="1" hangingPunct="1"/>
            <a:endParaRPr lang="en-US" smtClean="0"/>
          </a:p>
          <a:p>
            <a:pPr eaLnBrk="1" hangingPunct="1"/>
            <a:r>
              <a:rPr lang="en-US" smtClean="0"/>
              <a:t>The period </a:t>
            </a:r>
            <a:r>
              <a:rPr lang="en-US" u="sng" smtClean="0"/>
              <a:t>does</a:t>
            </a:r>
            <a:r>
              <a:rPr lang="en-US" smtClean="0"/>
              <a:t> depend on the length of the pendulum.</a:t>
            </a:r>
          </a:p>
        </p:txBody>
      </p:sp>
      <p:graphicFrame>
        <p:nvGraphicFramePr>
          <p:cNvPr id="13316" name="Object 4"/>
          <p:cNvGraphicFramePr>
            <a:graphicFrameLocks/>
          </p:cNvGraphicFramePr>
          <p:nvPr/>
        </p:nvGraphicFramePr>
        <p:xfrm>
          <a:off x="1828800" y="4343400"/>
          <a:ext cx="4013200" cy="1600200"/>
        </p:xfrm>
        <a:graphic>
          <a:graphicData uri="http://schemas.openxmlformats.org/presentationml/2006/ole">
            <p:oleObj spid="_x0000_s9220" name="Equation" r:id="rId5" imgW="862920" imgH="292680" progId="Equation.3">
              <p:embed/>
            </p:oleObj>
          </a:graphicData>
        </a:graphic>
      </p:graphicFrame>
      <p:graphicFrame>
        <p:nvGraphicFramePr>
          <p:cNvPr id="13317" name="Object 5"/>
          <p:cNvGraphicFramePr>
            <a:graphicFrameLocks noChangeAspect="1"/>
          </p:cNvGraphicFramePr>
          <p:nvPr/>
        </p:nvGraphicFramePr>
        <p:xfrm>
          <a:off x="6781800" y="3886200"/>
          <a:ext cx="1911350" cy="2286000"/>
        </p:xfrm>
        <a:graphic>
          <a:graphicData uri="http://schemas.openxmlformats.org/presentationml/2006/ole">
            <p:oleObj spid="_x0000_s9221" name="Image" r:id="rId6" imgW="2655842" imgH="3176844"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p:cTn id="7" dur="500" fill="hold"/>
                                        <p:tgtEl>
                                          <p:spTgt spid="13317"/>
                                        </p:tgtEl>
                                        <p:attrNameLst>
                                          <p:attrName>ppt_w</p:attrName>
                                        </p:attrNameLst>
                                      </p:cBhvr>
                                      <p:tavLst>
                                        <p:tav tm="0">
                                          <p:val>
                                            <p:fltVal val="0"/>
                                          </p:val>
                                        </p:tav>
                                        <p:tav tm="100000">
                                          <p:val>
                                            <p:strVal val="#ppt_w"/>
                                          </p:val>
                                        </p:tav>
                                      </p:tavLst>
                                    </p:anim>
                                    <p:anim calcmode="lin" valueType="num">
                                      <p:cBhvr>
                                        <p:cTn id="8" dur="500" fill="hold"/>
                                        <p:tgtEl>
                                          <p:spTgt spid="1331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galileo.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Effect transition="in" filter="box(out)">
                                      <p:cBhvr>
                                        <p:cTn id="13" dur="500"/>
                                        <p:tgtEl>
                                          <p:spTgt spid="13315">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4" name="CAMERA.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box(out)">
                                      <p:cBhvr>
                                        <p:cTn id="18" dur="500"/>
                                        <p:tgtEl>
                                          <p:spTgt spid="13315">
                                            <p:txEl>
                                              <p:pRg st="2" end="2"/>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4" name="CAMERA.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6" fill="hold" nodeType="clickEffect">
                                  <p:stCondLst>
                                    <p:cond delay="0"/>
                                  </p:stCondLst>
                                  <p:childTnLst>
                                    <p:set>
                                      <p:cBhvr>
                                        <p:cTn id="22" dur="1" fill="hold">
                                          <p:stCondLst>
                                            <p:cond delay="0"/>
                                          </p:stCondLst>
                                        </p:cTn>
                                        <p:tgtEl>
                                          <p:spTgt spid="13316"/>
                                        </p:tgtEl>
                                        <p:attrNameLst>
                                          <p:attrName>style.visibility</p:attrName>
                                        </p:attrNameLst>
                                      </p:cBhvr>
                                      <p:to>
                                        <p:strVal val="visible"/>
                                      </p:to>
                                    </p:set>
                                    <p:animEffect transition="in" filter="barn(inHorizontal)">
                                      <p:cBhvr>
                                        <p:cTn id="23"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6147" name="Slide Number Placeholder 5"/>
          <p:cNvSpPr>
            <a:spLocks noGrp="1"/>
          </p:cNvSpPr>
          <p:nvPr>
            <p:ph type="sldNum" sz="quarter" idx="12"/>
          </p:nvPr>
        </p:nvSpPr>
        <p:spPr>
          <a:noFill/>
        </p:spPr>
        <p:txBody>
          <a:bodyPr/>
          <a:lstStyle/>
          <a:p>
            <a:fld id="{23741058-E940-48A5-B8CD-883E60C8E45E}" type="slidenum">
              <a:rPr lang="en-US" smtClean="0">
                <a:latin typeface="Arial" pitchFamily="34" charset="0"/>
                <a:cs typeface="Arial" pitchFamily="34" charset="0"/>
              </a:rPr>
              <a:pPr/>
              <a:t>80</a:t>
            </a:fld>
            <a:endParaRPr lang="en-US" smtClean="0">
              <a:latin typeface="Arial" pitchFamily="34" charset="0"/>
              <a:cs typeface="Arial" pitchFamily="34" charset="0"/>
            </a:endParaRPr>
          </a:p>
        </p:txBody>
      </p:sp>
      <p:sp>
        <p:nvSpPr>
          <p:cNvPr id="6148" name="Rectangle 2"/>
          <p:cNvSpPr>
            <a:spLocks noGrp="1" noChangeArrowheads="1"/>
          </p:cNvSpPr>
          <p:nvPr>
            <p:ph type="title"/>
          </p:nvPr>
        </p:nvSpPr>
        <p:spPr/>
        <p:txBody>
          <a:bodyPr/>
          <a:lstStyle/>
          <a:p>
            <a:pPr eaLnBrk="1" hangingPunct="1"/>
            <a:r>
              <a:rPr lang="en-US" smtClean="0"/>
              <a:t>The Origin of Sound</a:t>
            </a:r>
          </a:p>
        </p:txBody>
      </p:sp>
      <p:sp>
        <p:nvSpPr>
          <p:cNvPr id="63491" name="Rectangle 3"/>
          <p:cNvSpPr>
            <a:spLocks noGrp="1" noChangeArrowheads="1"/>
          </p:cNvSpPr>
          <p:nvPr>
            <p:ph type="body" idx="1"/>
          </p:nvPr>
        </p:nvSpPr>
        <p:spPr>
          <a:xfrm>
            <a:off x="457200" y="1600200"/>
            <a:ext cx="8229600" cy="4343400"/>
          </a:xfrm>
        </p:spPr>
        <p:txBody>
          <a:bodyPr/>
          <a:lstStyle/>
          <a:p>
            <a:pPr eaLnBrk="1" hangingPunct="1">
              <a:lnSpc>
                <a:spcPct val="90000"/>
              </a:lnSpc>
            </a:pPr>
            <a:r>
              <a:rPr lang="en-US" sz="2400" smtClean="0"/>
              <a:t>The transmission of sound requires a medium. There may be vibrations, but if there is nothing to compress and expand, there can be no sound. </a:t>
            </a:r>
          </a:p>
          <a:p>
            <a:pPr eaLnBrk="1" hangingPunct="1">
              <a:lnSpc>
                <a:spcPct val="90000"/>
              </a:lnSpc>
            </a:pPr>
            <a:r>
              <a:rPr lang="en-US" sz="2400" smtClean="0"/>
              <a:t>Sound waves can propagate through solids, liquids and gases, </a:t>
            </a:r>
            <a:r>
              <a:rPr lang="en-US" sz="2400" b="1" smtClean="0"/>
              <a:t>but can not travel through a vacuum</a:t>
            </a:r>
            <a:r>
              <a:rPr lang="en-US" sz="2400" smtClean="0"/>
              <a:t>.</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Effect transition="in" filter="fade">
                                      <p:cBhvr>
                                        <p:cTn id="7" dur="1000"/>
                                        <p:tgtEl>
                                          <p:spTgt spid="63491">
                                            <p:txEl>
                                              <p:pRg st="0" end="0"/>
                                            </p:txEl>
                                          </p:spTgt>
                                        </p:tgtEl>
                                      </p:cBhvr>
                                    </p:animEffect>
                                    <p:anim calcmode="lin" valueType="num">
                                      <p:cBhvr>
                                        <p:cTn id="8" dur="10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3491">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349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63491">
                                            <p:txEl>
                                              <p:pRg st="1" end="1"/>
                                            </p:txEl>
                                          </p:spTgt>
                                        </p:tgtEl>
                                        <p:attrNameLst>
                                          <p:attrName>style.visibility</p:attrName>
                                        </p:attrNameLst>
                                      </p:cBhvr>
                                      <p:to>
                                        <p:strVal val="visible"/>
                                      </p:to>
                                    </p:set>
                                    <p:animEffect transition="in" filter="fade">
                                      <p:cBhvr>
                                        <p:cTn id="15" dur="1000"/>
                                        <p:tgtEl>
                                          <p:spTgt spid="63491">
                                            <p:txEl>
                                              <p:pRg st="1" end="1"/>
                                            </p:txEl>
                                          </p:spTgt>
                                        </p:tgtEl>
                                      </p:cBhvr>
                                    </p:animEffect>
                                    <p:anim calcmode="lin" valueType="num">
                                      <p:cBhvr>
                                        <p:cTn id="16" dur="10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63491">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349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8195" name="Slide Number Placeholder 5"/>
          <p:cNvSpPr>
            <a:spLocks noGrp="1"/>
          </p:cNvSpPr>
          <p:nvPr>
            <p:ph type="sldNum" sz="quarter" idx="12"/>
          </p:nvPr>
        </p:nvSpPr>
        <p:spPr>
          <a:noFill/>
        </p:spPr>
        <p:txBody>
          <a:bodyPr/>
          <a:lstStyle/>
          <a:p>
            <a:fld id="{3BD3D39A-B323-44B2-90F3-8212A73AF0EE}" type="slidenum">
              <a:rPr lang="en-US" smtClean="0">
                <a:latin typeface="Arial" pitchFamily="34" charset="0"/>
                <a:cs typeface="Arial" pitchFamily="34" charset="0"/>
              </a:rPr>
              <a:pPr/>
              <a:t>81</a:t>
            </a:fld>
            <a:endParaRPr lang="en-US" smtClean="0">
              <a:latin typeface="Arial" pitchFamily="34" charset="0"/>
              <a:cs typeface="Arial" pitchFamily="34" charset="0"/>
            </a:endParaRPr>
          </a:p>
        </p:txBody>
      </p:sp>
      <p:sp>
        <p:nvSpPr>
          <p:cNvPr id="8196" name="Rectangle 2"/>
          <p:cNvSpPr>
            <a:spLocks noGrp="1" noChangeArrowheads="1"/>
          </p:cNvSpPr>
          <p:nvPr>
            <p:ph type="title"/>
          </p:nvPr>
        </p:nvSpPr>
        <p:spPr/>
        <p:txBody>
          <a:bodyPr/>
          <a:lstStyle/>
          <a:p>
            <a:pPr eaLnBrk="1" hangingPunct="1"/>
            <a:r>
              <a:rPr lang="en-US" smtClean="0"/>
              <a:t>Sound in Air</a:t>
            </a:r>
          </a:p>
        </p:txBody>
      </p:sp>
      <p:sp>
        <p:nvSpPr>
          <p:cNvPr id="65539" name="Rectangle 3"/>
          <p:cNvSpPr>
            <a:spLocks noGrp="1" noChangeArrowheads="1"/>
          </p:cNvSpPr>
          <p:nvPr>
            <p:ph type="body" idx="1"/>
          </p:nvPr>
        </p:nvSpPr>
        <p:spPr>
          <a:xfrm>
            <a:off x="457200" y="1600200"/>
            <a:ext cx="8229600" cy="4343400"/>
          </a:xfrm>
        </p:spPr>
        <p:txBody>
          <a:bodyPr/>
          <a:lstStyle/>
          <a:p>
            <a:pPr eaLnBrk="1" hangingPunct="1">
              <a:lnSpc>
                <a:spcPct val="90000"/>
              </a:lnSpc>
              <a:buFont typeface="Comic Sans MS" pitchFamily="66" charset="0"/>
              <a:buNone/>
            </a:pPr>
            <a:r>
              <a:rPr lang="en-US" sz="2400" smtClean="0"/>
              <a:t>Consider sound waves in a tube.</a:t>
            </a:r>
          </a:p>
          <a:p>
            <a:pPr eaLnBrk="1" hangingPunct="1">
              <a:lnSpc>
                <a:spcPct val="90000"/>
              </a:lnSpc>
            </a:pPr>
            <a:r>
              <a:rPr lang="en-US" sz="2400" smtClean="0"/>
              <a:t>When the prong of a tuning fork next to the tube moves toward the tube, a compression enters the tube. </a:t>
            </a:r>
          </a:p>
          <a:p>
            <a:pPr eaLnBrk="1" hangingPunct="1">
              <a:lnSpc>
                <a:spcPct val="90000"/>
              </a:lnSpc>
            </a:pPr>
            <a:r>
              <a:rPr lang="en-US" sz="2400" smtClean="0"/>
              <a:t>When the prong swings away, in the opposite direction, a rarefaction follows the compression. </a:t>
            </a:r>
          </a:p>
          <a:p>
            <a:pPr eaLnBrk="1" hangingPunct="1">
              <a:lnSpc>
                <a:spcPct val="90000"/>
              </a:lnSpc>
            </a:pPr>
            <a:r>
              <a:rPr lang="en-US" sz="2400" smtClean="0"/>
              <a:t>As the source vibrates, a series of compressions and rarefactions is produced.</a:t>
            </a:r>
          </a:p>
        </p:txBody>
      </p:sp>
      <p:pic>
        <p:nvPicPr>
          <p:cNvPr id="8198" name="Picture 5" descr="CPPE-Ch26-2_p517-Tube"/>
          <p:cNvPicPr>
            <a:picLocks noChangeAspect="1" noChangeArrowheads="1"/>
          </p:cNvPicPr>
          <p:nvPr/>
        </p:nvPicPr>
        <p:blipFill>
          <a:blip r:embed="rId2" cstate="print"/>
          <a:srcRect/>
          <a:stretch>
            <a:fillRect/>
          </a:stretch>
        </p:blipFill>
        <p:spPr bwMode="auto">
          <a:xfrm>
            <a:off x="1828800" y="4535488"/>
            <a:ext cx="4800600" cy="1525587"/>
          </a:xfrm>
          <a:prstGeom prst="rect">
            <a:avLst/>
          </a:prstGeom>
          <a:noFill/>
          <a:ln w="9525">
            <a:noFill/>
            <a:miter lim="800000"/>
            <a:headEnd/>
            <a:tailEnd/>
          </a:ln>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5539">
                                            <p:txEl>
                                              <p:pRg st="1" end="1"/>
                                            </p:txEl>
                                          </p:spTgt>
                                        </p:tgtEl>
                                        <p:attrNameLst>
                                          <p:attrName>style.visibility</p:attrName>
                                        </p:attrNameLst>
                                      </p:cBhvr>
                                      <p:to>
                                        <p:strVal val="visible"/>
                                      </p:to>
                                    </p:set>
                                    <p:anim calcmode="lin" valueType="num">
                                      <p:cBhvr additive="base">
                                        <p:cTn id="7"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5539">
                                            <p:txEl>
                                              <p:pRg st="2" end="2"/>
                                            </p:txEl>
                                          </p:spTgt>
                                        </p:tgtEl>
                                        <p:attrNameLst>
                                          <p:attrName>style.visibility</p:attrName>
                                        </p:attrNameLst>
                                      </p:cBhvr>
                                      <p:to>
                                        <p:strVal val="visible"/>
                                      </p:to>
                                    </p:set>
                                    <p:anim calcmode="lin" valueType="num">
                                      <p:cBhvr additive="base">
                                        <p:cTn id="13"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5539">
                                            <p:txEl>
                                              <p:pRg st="3" end="3"/>
                                            </p:txEl>
                                          </p:spTgt>
                                        </p:tgtEl>
                                        <p:attrNameLst>
                                          <p:attrName>style.visibility</p:attrName>
                                        </p:attrNameLst>
                                      </p:cBhvr>
                                      <p:to>
                                        <p:strVal val="visible"/>
                                      </p:to>
                                    </p:set>
                                    <p:anim calcmode="lin" valueType="num">
                                      <p:cBhvr additive="base">
                                        <p:cTn id="19"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Nature of Sound in Air</a:t>
            </a:r>
          </a:p>
        </p:txBody>
      </p:sp>
      <p:sp>
        <p:nvSpPr>
          <p:cNvPr id="10243" name="Rectangle 3"/>
          <p:cNvSpPr>
            <a:spLocks noGrp="1" noChangeArrowheads="1"/>
          </p:cNvSpPr>
          <p:nvPr>
            <p:ph type="body" idx="1"/>
          </p:nvPr>
        </p:nvSpPr>
        <p:spPr/>
        <p:txBody>
          <a:bodyPr/>
          <a:lstStyle/>
          <a:p>
            <a:pPr>
              <a:buFontTx/>
              <a:buNone/>
            </a:pPr>
            <a:r>
              <a:rPr lang="en-US" smtClean="0"/>
              <a:t>Sound in air is a longitudinal wave created by compressions and rarefactions.</a:t>
            </a:r>
          </a:p>
        </p:txBody>
      </p:sp>
      <p:pic>
        <p:nvPicPr>
          <p:cNvPr id="10244" name="Picture 4" descr="20-02Figure_FIG"/>
          <p:cNvPicPr>
            <a:picLocks noChangeAspect="1" noChangeArrowheads="1"/>
          </p:cNvPicPr>
          <p:nvPr/>
        </p:nvPicPr>
        <p:blipFill>
          <a:blip r:embed="rId3" cstate="print"/>
          <a:srcRect/>
          <a:stretch>
            <a:fillRect/>
          </a:stretch>
        </p:blipFill>
        <p:spPr bwMode="auto">
          <a:xfrm>
            <a:off x="685800" y="2749550"/>
            <a:ext cx="7797800" cy="2381250"/>
          </a:xfrm>
          <a:prstGeom prst="rect">
            <a:avLst/>
          </a:prstGeom>
          <a:noFill/>
          <a:ln w="9525">
            <a:noFill/>
            <a:miter lim="800000"/>
            <a:headEnd/>
            <a:tailEnd/>
          </a:ln>
        </p:spPr>
      </p:pic>
      <p:pic>
        <p:nvPicPr>
          <p:cNvPr id="10245" name="Picture 6" descr="Lwave"/>
          <p:cNvPicPr>
            <a:picLocks noChangeAspect="1" noChangeArrowheads="1"/>
          </p:cNvPicPr>
          <p:nvPr/>
        </p:nvPicPr>
        <p:blipFill>
          <a:blip r:embed="rId4" cstate="print"/>
          <a:srcRect/>
          <a:stretch>
            <a:fillRect/>
          </a:stretch>
        </p:blipFill>
        <p:spPr bwMode="auto">
          <a:xfrm>
            <a:off x="2225675" y="5268913"/>
            <a:ext cx="4819650"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6600" b="1" smtClean="0"/>
              <a:t>Pitch...</a:t>
            </a:r>
            <a:endParaRPr lang="en-US" smtClean="0"/>
          </a:p>
        </p:txBody>
      </p:sp>
      <p:sp>
        <p:nvSpPr>
          <p:cNvPr id="10243" name="Rectangle 3"/>
          <p:cNvSpPr>
            <a:spLocks noGrp="1" noChangeArrowheads="1"/>
          </p:cNvSpPr>
          <p:nvPr>
            <p:ph type="body" idx="1"/>
          </p:nvPr>
        </p:nvSpPr>
        <p:spPr>
          <a:xfrm>
            <a:off x="685800" y="1905000"/>
            <a:ext cx="8458200" cy="4114800"/>
          </a:xfrm>
        </p:spPr>
        <p:txBody>
          <a:bodyPr/>
          <a:lstStyle/>
          <a:p>
            <a:r>
              <a:rPr lang="en-US" b="1" smtClean="0"/>
              <a:t>… is the "highness" or "lowness" of a tone.</a:t>
            </a:r>
          </a:p>
          <a:p>
            <a:endParaRPr lang="en-US" b="1" smtClean="0"/>
          </a:p>
          <a:p>
            <a:r>
              <a:rPr lang="en-US" b="1" smtClean="0"/>
              <a:t>Pitch corresponds to frequency.</a:t>
            </a:r>
          </a:p>
          <a:p>
            <a:endParaRPr lang="en-US" b="1" smtClean="0"/>
          </a:p>
          <a:p>
            <a:r>
              <a:rPr lang="en-US" b="1" u="sng" smtClean="0"/>
              <a:t>Concert A</a:t>
            </a:r>
            <a:r>
              <a:rPr lang="en-US" b="1" smtClean="0"/>
              <a:t> on the Musical Scale has a frequency of 440 Hertz.</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ox(out)">
                                      <p:cBhvr>
                                        <p:cTn id="7" dur="500"/>
                                        <p:tgtEl>
                                          <p:spTgt spid="1024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box(out)">
                                      <p:cBhvr>
                                        <p:cTn id="12" dur="500"/>
                                        <p:tgtEl>
                                          <p:spTgt spid="10243">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ox(out)">
                                      <p:cBhvr>
                                        <p:cTn id="17" dur="500"/>
                                        <p:tgtEl>
                                          <p:spTgt spid="1024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243">
                                            <p:txEl>
                                              <p:pRg st="4" end="4"/>
                                            </p:txEl>
                                          </p:spTgt>
                                        </p:tgtEl>
                                        <p:attrNameLst>
                                          <p:attrName>style.visibility</p:attrName>
                                        </p:attrNameLst>
                                      </p:cBhvr>
                                      <p:to>
                                        <p:strVal val="visible"/>
                                      </p:to>
                                    </p:set>
                                    <p:animEffect transition="in" filter="box(out)">
                                      <p:cBhvr>
                                        <p:cTn id="22" dur="500"/>
                                        <p:tgtEl>
                                          <p:spTgt spid="1024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P spid="10243" grpId="0" build="p"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81000"/>
            <a:ext cx="7772400" cy="1143000"/>
          </a:xfrm>
        </p:spPr>
        <p:txBody>
          <a:bodyPr/>
          <a:lstStyle/>
          <a:p>
            <a:r>
              <a:rPr lang="en-US" b="1" smtClean="0"/>
              <a:t>Sound Intensity and Loudness</a:t>
            </a:r>
            <a:endParaRPr lang="en-US" smtClean="0"/>
          </a:p>
        </p:txBody>
      </p:sp>
      <p:sp>
        <p:nvSpPr>
          <p:cNvPr id="11267" name="Rectangle 3"/>
          <p:cNvSpPr>
            <a:spLocks noGrp="1" noChangeArrowheads="1"/>
          </p:cNvSpPr>
          <p:nvPr>
            <p:ph type="body" idx="1"/>
          </p:nvPr>
        </p:nvSpPr>
        <p:spPr>
          <a:xfrm>
            <a:off x="685800" y="1676400"/>
            <a:ext cx="7772400" cy="4114800"/>
          </a:xfrm>
        </p:spPr>
        <p:txBody>
          <a:bodyPr/>
          <a:lstStyle/>
          <a:p>
            <a:endParaRPr lang="en-US" b="1" u="sng" smtClean="0"/>
          </a:p>
          <a:p>
            <a:r>
              <a:rPr lang="en-US" b="1" u="sng" smtClean="0"/>
              <a:t>Intensity of Sound</a:t>
            </a:r>
            <a:endParaRPr lang="en-US" b="1" smtClean="0"/>
          </a:p>
          <a:p>
            <a:pPr lvl="1"/>
            <a:r>
              <a:rPr lang="en-US" b="1" smtClean="0"/>
              <a:t>refers to the amplitude of the pressure variations in the sound wave</a:t>
            </a:r>
            <a:endParaRPr lang="en-US" b="1" u="sng"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ox(out)">
                                      <p:cBhvr>
                                        <p:cTn id="7" dur="500"/>
                                        <p:tgtEl>
                                          <p:spTgt spid="1126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ox(out)">
                                      <p:cBhvr>
                                        <p:cTn id="12" dur="500"/>
                                        <p:tgtEl>
                                          <p:spTgt spid="1126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box(out)">
                                      <p:cBhvr>
                                        <p:cTn id="17" dur="500"/>
                                        <p:tgtEl>
                                          <p:spTgt spid="1126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67" grpId="0" build="p" bldLvl="5"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6600" b="1" smtClean="0"/>
              <a:t>Noise Versus Music</a:t>
            </a:r>
            <a:endParaRPr lang="en-US" smtClean="0"/>
          </a:p>
        </p:txBody>
      </p:sp>
      <p:sp>
        <p:nvSpPr>
          <p:cNvPr id="7171" name="Rectangle 3"/>
          <p:cNvSpPr>
            <a:spLocks noGrp="1" noChangeArrowheads="1"/>
          </p:cNvSpPr>
          <p:nvPr>
            <p:ph type="body" idx="1"/>
          </p:nvPr>
        </p:nvSpPr>
        <p:spPr>
          <a:xfrm>
            <a:off x="533400" y="1905000"/>
            <a:ext cx="8458200" cy="4114800"/>
          </a:xfrm>
        </p:spPr>
        <p:txBody>
          <a:bodyPr/>
          <a:lstStyle/>
          <a:p>
            <a:r>
              <a:rPr lang="en-US" b="1" smtClean="0"/>
              <a:t>What is the difference between noise and music?</a:t>
            </a:r>
          </a:p>
          <a:p>
            <a:pPr lvl="1"/>
            <a:r>
              <a:rPr lang="en-US" smtClean="0"/>
              <a:t>Answer:  The appearance of the waveform.</a:t>
            </a:r>
          </a:p>
        </p:txBody>
      </p:sp>
      <p:sp>
        <p:nvSpPr>
          <p:cNvPr id="7172" name="Text Box 4"/>
          <p:cNvSpPr txBox="1">
            <a:spLocks noChangeArrowheads="1"/>
          </p:cNvSpPr>
          <p:nvPr/>
        </p:nvSpPr>
        <p:spPr bwMode="auto">
          <a:xfrm>
            <a:off x="8229600" y="6521450"/>
            <a:ext cx="976313" cy="336550"/>
          </a:xfrm>
          <a:prstGeom prst="rect">
            <a:avLst/>
          </a:prstGeom>
          <a:noFill/>
          <a:ln w="12700" cap="sq">
            <a:noFill/>
            <a:miter lim="800000"/>
            <a:headEnd type="none" w="sm" len="sm"/>
            <a:tailEnd type="none" w="sm" len="sm"/>
          </a:ln>
          <a:effectLst/>
        </p:spPr>
        <p:txBody>
          <a:bodyPr wrap="none">
            <a:spAutoFit/>
          </a:bodyPr>
          <a:lstStyle/>
          <a:p>
            <a:r>
              <a:rPr lang="en-US" sz="1600" i="1">
                <a:latin typeface="Times New Roman" pitchFamily="18" charset="0"/>
              </a:rPr>
              <a:t>Mic&amp;Osc</a:t>
            </a:r>
          </a:p>
        </p:txBody>
      </p:sp>
      <p:pic>
        <p:nvPicPr>
          <p:cNvPr id="7173" name="Picture 5" descr="Noise and Music"/>
          <p:cNvPicPr>
            <a:picLocks noChangeAspect="1" noChangeArrowheads="1"/>
          </p:cNvPicPr>
          <p:nvPr/>
        </p:nvPicPr>
        <p:blipFill>
          <a:blip r:embed="rId3" cstate="print"/>
          <a:srcRect t="48889"/>
          <a:stretch>
            <a:fillRect/>
          </a:stretch>
        </p:blipFill>
        <p:spPr bwMode="auto">
          <a:xfrm>
            <a:off x="685800" y="3581400"/>
            <a:ext cx="7696200" cy="1246188"/>
          </a:xfrm>
          <a:prstGeom prst="rect">
            <a:avLst/>
          </a:prstGeom>
          <a:noFill/>
          <a:ln w="9525">
            <a:noFill/>
            <a:miter lim="800000"/>
            <a:headEnd/>
            <a:tailEnd/>
          </a:ln>
        </p:spPr>
      </p:pic>
      <p:pic>
        <p:nvPicPr>
          <p:cNvPr id="7174" name="Picture 6" descr="Noise and Music"/>
          <p:cNvPicPr>
            <a:picLocks noChangeAspect="1" noChangeArrowheads="1"/>
          </p:cNvPicPr>
          <p:nvPr/>
        </p:nvPicPr>
        <p:blipFill>
          <a:blip r:embed="rId3" cstate="print"/>
          <a:srcRect b="53333"/>
          <a:stretch>
            <a:fillRect/>
          </a:stretch>
        </p:blipFill>
        <p:spPr bwMode="auto">
          <a:xfrm>
            <a:off x="685800" y="4953000"/>
            <a:ext cx="7696200" cy="113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ox(out)">
                                      <p:cBhvr>
                                        <p:cTn id="7" dur="500"/>
                                        <p:tgtEl>
                                          <p:spTgt spid="717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box(out)">
                                      <p:cBhvr>
                                        <p:cTn id="12" dur="500"/>
                                        <p:tgtEl>
                                          <p:spTgt spid="7171">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1">
                                            <p:txEl>
                                              <p:pRg st="1" end="1"/>
                                            </p:txEl>
                                          </p:spTgt>
                                        </p:tgtEl>
                                        <p:attrNameLst>
                                          <p:attrName>style.visibility</p:attrName>
                                        </p:attrNameLst>
                                      </p:cBhvr>
                                      <p:to>
                                        <p:strVal val="visible"/>
                                      </p:to>
                                    </p:set>
                                    <p:animEffect transition="in" filter="box(out)">
                                      <p:cBhvr>
                                        <p:cTn id="17" dur="500"/>
                                        <p:tgtEl>
                                          <p:spTgt spid="7171">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2">
                                            <p:txEl>
                                              <p:pRg st="0" end="0"/>
                                            </p:txEl>
                                          </p:spTgt>
                                        </p:tgtEl>
                                        <p:attrNameLst>
                                          <p:attrName>style.visibility</p:attrName>
                                        </p:attrNameLst>
                                      </p:cBhvr>
                                      <p:to>
                                        <p:strVal val="visible"/>
                                      </p:to>
                                    </p:set>
                                    <p:animEffect transition="in" filter="box(out)">
                                      <p:cBhvr>
                                        <p:cTn id="22" dur="500"/>
                                        <p:tgtEl>
                                          <p:spTgt spid="7172">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nodeType="click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slide(fromTop)">
                                      <p:cBhvr>
                                        <p:cTn id="27" dur="500"/>
                                        <p:tgtEl>
                                          <p:spTgt spid="717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7174"/>
                                        </p:tgtEl>
                                        <p:attrNameLst>
                                          <p:attrName>style.visibility</p:attrName>
                                        </p:attrNameLst>
                                      </p:cBhvr>
                                      <p:to>
                                        <p:strVal val="visible"/>
                                      </p:to>
                                    </p:set>
                                    <p:animEffect transition="in" filter="dissolve">
                                      <p:cBhvr>
                                        <p:cTn id="32"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autoUpdateAnimBg="0"/>
      <p:bldP spid="7171" grpId="0" build="p" bldLvl="5" autoUpdateAnimBg="0"/>
      <p:bldP spid="7172"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p>
            <a:fld id="{3933CDA0-C1C4-4DE2-95B9-FF3716A3DFCB}"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9459"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9460" name="Rectangle 2"/>
          <p:cNvSpPr>
            <a:spLocks noGrp="1" noChangeArrowheads="1"/>
          </p:cNvSpPr>
          <p:nvPr>
            <p:ph type="title"/>
          </p:nvPr>
        </p:nvSpPr>
        <p:spPr/>
        <p:txBody>
          <a:bodyPr/>
          <a:lstStyle/>
          <a:p>
            <a:r>
              <a:rPr lang="en-US" smtClean="0"/>
              <a:t>Loudness &amp; Amplitude</a:t>
            </a:r>
          </a:p>
        </p:txBody>
      </p:sp>
      <p:sp>
        <p:nvSpPr>
          <p:cNvPr id="19461" name="Rectangle 3"/>
          <p:cNvSpPr>
            <a:spLocks noGrp="1" noChangeArrowheads="1"/>
          </p:cNvSpPr>
          <p:nvPr>
            <p:ph type="body" idx="1"/>
          </p:nvPr>
        </p:nvSpPr>
        <p:spPr/>
        <p:txBody>
          <a:bodyPr/>
          <a:lstStyle/>
          <a:p>
            <a:pPr>
              <a:buFontTx/>
              <a:buNone/>
            </a:pPr>
            <a:r>
              <a:rPr lang="en-US" smtClean="0"/>
              <a:t>Loudness depends on amplitude of pressure and density variations in sound waves.</a:t>
            </a:r>
          </a:p>
        </p:txBody>
      </p:sp>
      <p:pic>
        <p:nvPicPr>
          <p:cNvPr id="19462" name="Picture 4" descr="lwaveloud1"/>
          <p:cNvPicPr>
            <a:picLocks noChangeAspect="1" noChangeArrowheads="1"/>
          </p:cNvPicPr>
          <p:nvPr/>
        </p:nvPicPr>
        <p:blipFill>
          <a:blip r:embed="rId3" cstate="print"/>
          <a:srcRect/>
          <a:stretch>
            <a:fillRect/>
          </a:stretch>
        </p:blipFill>
        <p:spPr bwMode="auto">
          <a:xfrm>
            <a:off x="355600" y="3289300"/>
            <a:ext cx="4106863" cy="1231900"/>
          </a:xfrm>
          <a:prstGeom prst="rect">
            <a:avLst/>
          </a:prstGeom>
          <a:noFill/>
          <a:ln w="9525">
            <a:noFill/>
            <a:miter lim="800000"/>
            <a:headEnd/>
            <a:tailEnd/>
          </a:ln>
        </p:spPr>
      </p:pic>
      <p:pic>
        <p:nvPicPr>
          <p:cNvPr id="19463" name="Picture 5" descr="lwaveloud3"/>
          <p:cNvPicPr>
            <a:picLocks noChangeAspect="1" noChangeArrowheads="1"/>
          </p:cNvPicPr>
          <p:nvPr/>
        </p:nvPicPr>
        <p:blipFill>
          <a:blip r:embed="rId4" cstate="print"/>
          <a:srcRect/>
          <a:stretch>
            <a:fillRect/>
          </a:stretch>
        </p:blipFill>
        <p:spPr bwMode="auto">
          <a:xfrm>
            <a:off x="4775200" y="3289300"/>
            <a:ext cx="4127500" cy="1238250"/>
          </a:xfrm>
          <a:prstGeom prst="rect">
            <a:avLst/>
          </a:prstGeom>
          <a:noFill/>
          <a:ln w="9525">
            <a:noFill/>
            <a:miter lim="800000"/>
            <a:headEnd/>
            <a:tailEnd/>
          </a:ln>
        </p:spPr>
      </p:pic>
      <p:pic>
        <p:nvPicPr>
          <p:cNvPr id="19464" name="Picture 6" descr="lwave_moving"/>
          <p:cNvPicPr>
            <a:picLocks noChangeAspect="1" noChangeArrowheads="1"/>
          </p:cNvPicPr>
          <p:nvPr/>
        </p:nvPicPr>
        <p:blipFill>
          <a:blip r:embed="rId5" cstate="print"/>
          <a:srcRect/>
          <a:stretch>
            <a:fillRect/>
          </a:stretch>
        </p:blipFill>
        <p:spPr bwMode="auto">
          <a:xfrm>
            <a:off x="2162175" y="4900613"/>
            <a:ext cx="4819650"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7171" name="Slide Number Placeholder 5"/>
          <p:cNvSpPr>
            <a:spLocks noGrp="1"/>
          </p:cNvSpPr>
          <p:nvPr>
            <p:ph type="sldNum" sz="quarter" idx="12"/>
          </p:nvPr>
        </p:nvSpPr>
        <p:spPr>
          <a:noFill/>
        </p:spPr>
        <p:txBody>
          <a:bodyPr/>
          <a:lstStyle/>
          <a:p>
            <a:fld id="{9290A54C-7301-4EC5-9B8E-8C167565AF4E}" type="slidenum">
              <a:rPr lang="en-US" smtClean="0">
                <a:latin typeface="Arial" pitchFamily="34" charset="0"/>
                <a:cs typeface="Arial" pitchFamily="34" charset="0"/>
              </a:rPr>
              <a:pPr/>
              <a:t>87</a:t>
            </a:fld>
            <a:endParaRPr lang="en-US" smtClean="0">
              <a:latin typeface="Arial" pitchFamily="34" charset="0"/>
              <a:cs typeface="Arial" pitchFamily="34" charset="0"/>
            </a:endParaRPr>
          </a:p>
        </p:txBody>
      </p:sp>
      <p:sp>
        <p:nvSpPr>
          <p:cNvPr id="7172" name="Rectangle 2"/>
          <p:cNvSpPr>
            <a:spLocks noGrp="1" noChangeArrowheads="1"/>
          </p:cNvSpPr>
          <p:nvPr>
            <p:ph type="title"/>
          </p:nvPr>
        </p:nvSpPr>
        <p:spPr/>
        <p:txBody>
          <a:bodyPr/>
          <a:lstStyle/>
          <a:p>
            <a:pPr eaLnBrk="1" hangingPunct="1"/>
            <a:r>
              <a:rPr lang="en-US" smtClean="0"/>
              <a:t>The Origin of Sound</a:t>
            </a:r>
          </a:p>
        </p:txBody>
      </p:sp>
      <p:sp>
        <p:nvSpPr>
          <p:cNvPr id="7173" name="Rectangle 3"/>
          <p:cNvSpPr>
            <a:spLocks noGrp="1" noChangeArrowheads="1"/>
          </p:cNvSpPr>
          <p:nvPr>
            <p:ph type="body" idx="1"/>
          </p:nvPr>
        </p:nvSpPr>
        <p:spPr>
          <a:xfrm>
            <a:off x="457200" y="1600200"/>
            <a:ext cx="8229600" cy="4343400"/>
          </a:xfrm>
        </p:spPr>
        <p:txBody>
          <a:bodyPr/>
          <a:lstStyle/>
          <a:p>
            <a:pPr eaLnBrk="1" hangingPunct="1">
              <a:lnSpc>
                <a:spcPct val="90000"/>
              </a:lnSpc>
            </a:pPr>
            <a:r>
              <a:rPr lang="en-US" sz="2400" smtClean="0"/>
              <a:t>Sound can be heard from the ringing bell when air is inside the jar, but not when the air is removed.</a:t>
            </a:r>
          </a:p>
        </p:txBody>
      </p:sp>
      <p:pic>
        <p:nvPicPr>
          <p:cNvPr id="7174" name="Picture 5" descr="CPPE-Ch26-3_p517-Vacuum"/>
          <p:cNvPicPr>
            <a:picLocks noChangeAspect="1" noChangeArrowheads="1"/>
          </p:cNvPicPr>
          <p:nvPr/>
        </p:nvPicPr>
        <p:blipFill>
          <a:blip r:embed="rId2" cstate="print"/>
          <a:srcRect/>
          <a:stretch>
            <a:fillRect/>
          </a:stretch>
        </p:blipFill>
        <p:spPr bwMode="auto">
          <a:xfrm>
            <a:off x="4572000" y="2819400"/>
            <a:ext cx="3390900" cy="274161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fld id="{2434007F-5073-413C-9DE7-5694BFD1FEDA}"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536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5364" name="Rectangle 2"/>
          <p:cNvSpPr>
            <a:spLocks noGrp="1" noChangeArrowheads="1"/>
          </p:cNvSpPr>
          <p:nvPr>
            <p:ph type="title"/>
          </p:nvPr>
        </p:nvSpPr>
        <p:spPr/>
        <p:txBody>
          <a:bodyPr/>
          <a:lstStyle/>
          <a:p>
            <a:pPr eaLnBrk="1" hangingPunct="1"/>
            <a:r>
              <a:rPr lang="en-US" smtClean="0"/>
              <a:t>What Your Voice Sounds Like</a:t>
            </a:r>
          </a:p>
        </p:txBody>
      </p:sp>
      <p:sp>
        <p:nvSpPr>
          <p:cNvPr id="15365" name="Rectangle 3"/>
          <p:cNvSpPr>
            <a:spLocks noGrp="1" noChangeArrowheads="1"/>
          </p:cNvSpPr>
          <p:nvPr>
            <p:ph type="body" idx="1"/>
          </p:nvPr>
        </p:nvSpPr>
        <p:spPr>
          <a:xfrm>
            <a:off x="304800" y="1765300"/>
            <a:ext cx="4572000" cy="4525963"/>
          </a:xfrm>
        </p:spPr>
        <p:txBody>
          <a:bodyPr/>
          <a:lstStyle/>
          <a:p>
            <a:pPr eaLnBrk="1" hangingPunct="1">
              <a:buFontTx/>
              <a:buNone/>
            </a:pPr>
            <a:r>
              <a:rPr lang="en-US" sz="2800" smtClean="0"/>
              <a:t>Your voice sounds different to you when you hear it from a recording.</a:t>
            </a:r>
          </a:p>
          <a:p>
            <a:pPr eaLnBrk="1" hangingPunct="1">
              <a:buFontTx/>
              <a:buNone/>
            </a:pPr>
            <a:r>
              <a:rPr lang="en-US" sz="2800" smtClean="0"/>
              <a:t>This is because when you are speaking aloud, most sound waves reach your ear traveling through the solid flesh and bone of your skull. </a:t>
            </a:r>
          </a:p>
        </p:txBody>
      </p:sp>
      <p:pic>
        <p:nvPicPr>
          <p:cNvPr id="15366" name="Picture 4" descr="942247607"/>
          <p:cNvPicPr>
            <a:picLocks noChangeAspect="1" noChangeArrowheads="1"/>
          </p:cNvPicPr>
          <p:nvPr/>
        </p:nvPicPr>
        <p:blipFill>
          <a:blip r:embed="rId3" cstate="print"/>
          <a:srcRect/>
          <a:stretch>
            <a:fillRect/>
          </a:stretch>
        </p:blipFill>
        <p:spPr bwMode="auto">
          <a:xfrm>
            <a:off x="6127750" y="1508125"/>
            <a:ext cx="2857500" cy="2800350"/>
          </a:xfrm>
          <a:prstGeom prst="rect">
            <a:avLst/>
          </a:prstGeom>
          <a:noFill/>
          <a:ln w="9525">
            <a:noFill/>
            <a:miter lim="800000"/>
            <a:headEnd/>
            <a:tailEnd/>
          </a:ln>
        </p:spPr>
      </p:pic>
      <p:pic>
        <p:nvPicPr>
          <p:cNvPr id="15367" name="Picture 5" descr="ESYRECAL"/>
          <p:cNvPicPr>
            <a:picLocks noChangeAspect="1" noChangeArrowheads="1"/>
          </p:cNvPicPr>
          <p:nvPr/>
        </p:nvPicPr>
        <p:blipFill>
          <a:blip r:embed="rId4" cstate="print"/>
          <a:srcRect/>
          <a:stretch>
            <a:fillRect/>
          </a:stretch>
        </p:blipFill>
        <p:spPr bwMode="auto">
          <a:xfrm>
            <a:off x="6542088" y="4033838"/>
            <a:ext cx="2601912" cy="2676525"/>
          </a:xfrm>
          <a:prstGeom prst="rect">
            <a:avLst/>
          </a:prstGeom>
          <a:noFill/>
          <a:ln w="9525">
            <a:noFill/>
            <a:miter lim="800000"/>
            <a:headEnd/>
            <a:tailEnd/>
          </a:ln>
        </p:spPr>
      </p:pic>
      <p:pic>
        <p:nvPicPr>
          <p:cNvPr id="15368" name="Picture 6" descr="prod-holt-cellphone"/>
          <p:cNvPicPr>
            <a:picLocks noChangeAspect="1" noChangeArrowheads="1"/>
          </p:cNvPicPr>
          <p:nvPr/>
        </p:nvPicPr>
        <p:blipFill>
          <a:blip r:embed="rId5" cstate="print"/>
          <a:srcRect/>
          <a:stretch>
            <a:fillRect/>
          </a:stretch>
        </p:blipFill>
        <p:spPr bwMode="auto">
          <a:xfrm>
            <a:off x="4975225" y="3344863"/>
            <a:ext cx="1885950" cy="1895475"/>
          </a:xfrm>
          <a:prstGeom prst="rect">
            <a:avLst/>
          </a:prstGeom>
          <a:noFill/>
          <a:ln w="9525">
            <a:noFill/>
            <a:miter lim="800000"/>
            <a:headEnd/>
            <a:tailEnd/>
          </a:ln>
        </p:spPr>
      </p:pic>
      <p:sp>
        <p:nvSpPr>
          <p:cNvPr id="15369" name="Text Box 7"/>
          <p:cNvSpPr txBox="1">
            <a:spLocks noChangeArrowheads="1"/>
          </p:cNvSpPr>
          <p:nvPr/>
        </p:nvSpPr>
        <p:spPr bwMode="auto">
          <a:xfrm>
            <a:off x="5051425" y="5243513"/>
            <a:ext cx="1670050" cy="641350"/>
          </a:xfrm>
          <a:prstGeom prst="rect">
            <a:avLst/>
          </a:prstGeom>
          <a:noFill/>
          <a:ln w="38100">
            <a:noFill/>
            <a:miter lim="800000"/>
            <a:headEnd/>
            <a:tailEnd type="none" w="lg" len="lg"/>
          </a:ln>
        </p:spPr>
        <p:txBody>
          <a:bodyPr wrap="none">
            <a:spAutoFit/>
          </a:bodyPr>
          <a:lstStyle/>
          <a:p>
            <a:r>
              <a:rPr lang="en-US">
                <a:solidFill>
                  <a:srgbClr val="006600"/>
                </a:solidFill>
              </a:rPr>
              <a:t>Leave yourself</a:t>
            </a:r>
          </a:p>
          <a:p>
            <a:r>
              <a:rPr lang="en-US">
                <a:solidFill>
                  <a:srgbClr val="006600"/>
                </a:solidFill>
              </a:rPr>
              <a:t>a voice-mail</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3"/>
          <p:cNvSpPr>
            <a:spLocks noGrp="1"/>
          </p:cNvSpPr>
          <p:nvPr>
            <p:ph type="dt" sz="quarter" idx="10"/>
          </p:nvPr>
        </p:nvSpPr>
        <p:spPr>
          <a:noFill/>
        </p:spPr>
        <p:txBody>
          <a:bodyPr/>
          <a:lstStyle/>
          <a:p>
            <a:fld id="{4634B43E-A01F-4BE8-B621-68E9FC8AA601}"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560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25604" name="Rectangle 2"/>
          <p:cNvSpPr>
            <a:spLocks noGrp="1" noChangeArrowheads="1"/>
          </p:cNvSpPr>
          <p:nvPr>
            <p:ph type="title"/>
          </p:nvPr>
        </p:nvSpPr>
        <p:spPr/>
        <p:txBody>
          <a:bodyPr/>
          <a:lstStyle/>
          <a:p>
            <a:pPr eaLnBrk="1" hangingPunct="1"/>
            <a:r>
              <a:rPr lang="en-US" i="1" smtClean="0"/>
              <a:t>Demo</a:t>
            </a:r>
            <a:r>
              <a:rPr lang="en-US" smtClean="0"/>
              <a:t>: Helium Voice</a:t>
            </a:r>
          </a:p>
        </p:txBody>
      </p:sp>
      <p:sp>
        <p:nvSpPr>
          <p:cNvPr id="25605" name="Rectangle 3"/>
          <p:cNvSpPr>
            <a:spLocks noGrp="1" noChangeArrowheads="1"/>
          </p:cNvSpPr>
          <p:nvPr>
            <p:ph type="body" idx="1"/>
          </p:nvPr>
        </p:nvSpPr>
        <p:spPr>
          <a:xfrm>
            <a:off x="457200" y="1511300"/>
            <a:ext cx="5829300" cy="3522663"/>
          </a:xfrm>
        </p:spPr>
        <p:txBody>
          <a:bodyPr/>
          <a:lstStyle/>
          <a:p>
            <a:pPr eaLnBrk="1" hangingPunct="1">
              <a:lnSpc>
                <a:spcPct val="90000"/>
              </a:lnSpc>
              <a:buFontTx/>
              <a:buNone/>
            </a:pPr>
            <a:r>
              <a:rPr lang="en-US" smtClean="0"/>
              <a:t>Sound speed in helium is higher than speed in air.</a:t>
            </a:r>
          </a:p>
          <a:p>
            <a:pPr eaLnBrk="1" hangingPunct="1">
              <a:lnSpc>
                <a:spcPct val="90000"/>
              </a:lnSpc>
              <a:buFontTx/>
              <a:buNone/>
            </a:pPr>
            <a:r>
              <a:rPr lang="en-US" smtClean="0"/>
              <a:t>Wavelength of sound unchanged (size of vocal cords is unchanged).</a:t>
            </a:r>
          </a:p>
          <a:p>
            <a:pPr eaLnBrk="1" hangingPunct="1">
              <a:lnSpc>
                <a:spcPct val="90000"/>
              </a:lnSpc>
              <a:buFontTx/>
              <a:buNone/>
            </a:pPr>
            <a:r>
              <a:rPr lang="en-US" smtClean="0"/>
              <a:t>Frequency of voice is higher since</a:t>
            </a:r>
          </a:p>
        </p:txBody>
      </p:sp>
      <p:pic>
        <p:nvPicPr>
          <p:cNvPr id="25606" name="Picture 4" descr="HeliumBalloon"/>
          <p:cNvPicPr>
            <a:picLocks noChangeAspect="1" noChangeArrowheads="1"/>
          </p:cNvPicPr>
          <p:nvPr/>
        </p:nvPicPr>
        <p:blipFill>
          <a:blip r:embed="rId3" cstate="print"/>
          <a:srcRect/>
          <a:stretch>
            <a:fillRect/>
          </a:stretch>
        </p:blipFill>
        <p:spPr bwMode="auto">
          <a:xfrm>
            <a:off x="5915025" y="1898650"/>
            <a:ext cx="2681288" cy="1893888"/>
          </a:xfrm>
          <a:prstGeom prst="rect">
            <a:avLst/>
          </a:prstGeom>
          <a:noFill/>
          <a:ln w="9525">
            <a:noFill/>
            <a:miter lim="800000"/>
            <a:headEnd/>
            <a:tailEnd/>
          </a:ln>
        </p:spPr>
      </p:pic>
      <p:pic>
        <p:nvPicPr>
          <p:cNvPr id="25607" name="Picture 5" descr="B-Donald"/>
          <p:cNvPicPr>
            <a:picLocks noChangeAspect="1" noChangeArrowheads="1"/>
          </p:cNvPicPr>
          <p:nvPr/>
        </p:nvPicPr>
        <p:blipFill>
          <a:blip r:embed="rId4" cstate="print"/>
          <a:srcRect/>
          <a:stretch>
            <a:fillRect/>
          </a:stretch>
        </p:blipFill>
        <p:spPr bwMode="auto">
          <a:xfrm>
            <a:off x="6283325" y="3935413"/>
            <a:ext cx="2368550" cy="2174875"/>
          </a:xfrm>
          <a:prstGeom prst="rect">
            <a:avLst/>
          </a:prstGeom>
          <a:noFill/>
          <a:ln w="9525">
            <a:noFill/>
            <a:miter lim="800000"/>
            <a:headEnd/>
            <a:tailEnd/>
          </a:ln>
        </p:spPr>
      </p:pic>
      <p:sp>
        <p:nvSpPr>
          <p:cNvPr id="25608" name="Text Box 6"/>
          <p:cNvSpPr txBox="1">
            <a:spLocks noChangeArrowheads="1"/>
          </p:cNvSpPr>
          <p:nvPr/>
        </p:nvSpPr>
        <p:spPr bwMode="auto">
          <a:xfrm>
            <a:off x="6372225" y="2640013"/>
            <a:ext cx="476250" cy="366712"/>
          </a:xfrm>
          <a:prstGeom prst="rect">
            <a:avLst/>
          </a:prstGeom>
          <a:noFill/>
          <a:ln w="38100">
            <a:noFill/>
            <a:miter lim="800000"/>
            <a:headEnd/>
            <a:tailEnd type="none" w="lg" len="lg"/>
          </a:ln>
        </p:spPr>
        <p:txBody>
          <a:bodyPr wrap="none">
            <a:spAutoFit/>
          </a:bodyPr>
          <a:lstStyle/>
          <a:p>
            <a:r>
              <a:rPr lang="en-US" b="1"/>
              <a:t>He</a:t>
            </a:r>
          </a:p>
        </p:txBody>
      </p:sp>
      <p:sp>
        <p:nvSpPr>
          <p:cNvPr id="25609" name="Text Box 7"/>
          <p:cNvSpPr txBox="1">
            <a:spLocks noChangeArrowheads="1"/>
          </p:cNvSpPr>
          <p:nvPr/>
        </p:nvSpPr>
        <p:spPr bwMode="auto">
          <a:xfrm>
            <a:off x="7426325" y="3922713"/>
            <a:ext cx="1466850" cy="366712"/>
          </a:xfrm>
          <a:prstGeom prst="rect">
            <a:avLst/>
          </a:prstGeom>
          <a:noFill/>
          <a:ln w="38100">
            <a:noFill/>
            <a:miter lim="800000"/>
            <a:headEnd/>
            <a:tailEnd type="none" w="lg" len="lg"/>
          </a:ln>
        </p:spPr>
        <p:txBody>
          <a:bodyPr wrap="none">
            <a:spAutoFit/>
          </a:bodyPr>
          <a:lstStyle/>
          <a:p>
            <a:r>
              <a:rPr lang="en-US" i="1">
                <a:solidFill>
                  <a:schemeClr val="accent2"/>
                </a:solidFill>
              </a:rPr>
              <a:t>Talk like me!</a:t>
            </a:r>
          </a:p>
        </p:txBody>
      </p:sp>
      <p:sp>
        <p:nvSpPr>
          <p:cNvPr id="25610" name="Line 8"/>
          <p:cNvSpPr>
            <a:spLocks noChangeShapeType="1"/>
          </p:cNvSpPr>
          <p:nvPr/>
        </p:nvSpPr>
        <p:spPr bwMode="auto">
          <a:xfrm>
            <a:off x="3040063" y="5402263"/>
            <a:ext cx="2997200" cy="0"/>
          </a:xfrm>
          <a:prstGeom prst="line">
            <a:avLst/>
          </a:prstGeom>
          <a:noFill/>
          <a:ln w="38100">
            <a:solidFill>
              <a:schemeClr val="tx1"/>
            </a:solidFill>
            <a:round/>
            <a:headEnd/>
            <a:tailEnd type="none" w="lg" len="lg"/>
          </a:ln>
        </p:spPr>
        <p:txBody>
          <a:bodyPr/>
          <a:lstStyle/>
          <a:p>
            <a:endParaRPr lang="en-US"/>
          </a:p>
        </p:txBody>
      </p:sp>
      <p:sp>
        <p:nvSpPr>
          <p:cNvPr id="25611" name="Text Box 9"/>
          <p:cNvSpPr txBox="1">
            <a:spLocks noChangeArrowheads="1"/>
          </p:cNvSpPr>
          <p:nvPr/>
        </p:nvSpPr>
        <p:spPr bwMode="auto">
          <a:xfrm>
            <a:off x="3176588" y="4833938"/>
            <a:ext cx="2709862" cy="579437"/>
          </a:xfrm>
          <a:prstGeom prst="rect">
            <a:avLst/>
          </a:prstGeom>
          <a:noFill/>
          <a:ln w="38100">
            <a:noFill/>
            <a:miter lim="800000"/>
            <a:headEnd/>
            <a:tailEnd type="none" w="lg" len="lg"/>
          </a:ln>
        </p:spPr>
        <p:txBody>
          <a:bodyPr wrap="none">
            <a:spAutoFit/>
          </a:bodyPr>
          <a:lstStyle/>
          <a:p>
            <a:r>
              <a:rPr lang="en-US" sz="3200"/>
              <a:t>(Wave speed)</a:t>
            </a:r>
          </a:p>
        </p:txBody>
      </p:sp>
      <p:sp>
        <p:nvSpPr>
          <p:cNvPr id="25612" name="Text Box 10"/>
          <p:cNvSpPr txBox="1">
            <a:spLocks noChangeArrowheads="1"/>
          </p:cNvSpPr>
          <p:nvPr/>
        </p:nvSpPr>
        <p:spPr bwMode="auto">
          <a:xfrm>
            <a:off x="3206750" y="5346700"/>
            <a:ext cx="2597150" cy="579438"/>
          </a:xfrm>
          <a:prstGeom prst="rect">
            <a:avLst/>
          </a:prstGeom>
          <a:noFill/>
          <a:ln w="38100">
            <a:noFill/>
            <a:miter lim="800000"/>
            <a:headEnd/>
            <a:tailEnd type="none" w="lg" len="lg"/>
          </a:ln>
        </p:spPr>
        <p:txBody>
          <a:bodyPr wrap="none">
            <a:spAutoFit/>
          </a:bodyPr>
          <a:lstStyle/>
          <a:p>
            <a:r>
              <a:rPr lang="en-US" sz="3200"/>
              <a:t>(Wavelength)</a:t>
            </a:r>
          </a:p>
        </p:txBody>
      </p:sp>
      <p:sp>
        <p:nvSpPr>
          <p:cNvPr id="25613" name="Text Box 11"/>
          <p:cNvSpPr txBox="1">
            <a:spLocks noChangeArrowheads="1"/>
          </p:cNvSpPr>
          <p:nvPr/>
        </p:nvSpPr>
        <p:spPr bwMode="auto">
          <a:xfrm>
            <a:off x="303213" y="5122863"/>
            <a:ext cx="2720975" cy="579437"/>
          </a:xfrm>
          <a:prstGeom prst="rect">
            <a:avLst/>
          </a:prstGeom>
          <a:noFill/>
          <a:ln w="38100">
            <a:noFill/>
            <a:miter lim="800000"/>
            <a:headEnd/>
            <a:tailEnd type="none" w="lg" len="lg"/>
          </a:ln>
        </p:spPr>
        <p:txBody>
          <a:bodyPr wrap="none">
            <a:spAutoFit/>
          </a:bodyPr>
          <a:lstStyle/>
          <a:p>
            <a:r>
              <a:rPr lang="en-US" sz="3200"/>
              <a:t>(Frequency) =</a:t>
            </a:r>
          </a:p>
        </p:txBody>
      </p:sp>
      <p:sp>
        <p:nvSpPr>
          <p:cNvPr id="25614" name="Text Box 12"/>
          <p:cNvSpPr txBox="1">
            <a:spLocks noChangeArrowheads="1"/>
          </p:cNvSpPr>
          <p:nvPr/>
        </p:nvSpPr>
        <p:spPr bwMode="auto">
          <a:xfrm>
            <a:off x="5902325" y="1890713"/>
            <a:ext cx="1860550" cy="366712"/>
          </a:xfrm>
          <a:prstGeom prst="rect">
            <a:avLst/>
          </a:prstGeom>
          <a:noFill/>
          <a:ln w="38100">
            <a:noFill/>
            <a:miter lim="800000"/>
            <a:headEnd/>
            <a:tailEnd type="none" w="lg" len="lg"/>
          </a:ln>
        </p:spPr>
        <p:txBody>
          <a:bodyPr wrap="none">
            <a:spAutoFit/>
          </a:bodyPr>
          <a:lstStyle/>
          <a:p>
            <a:r>
              <a:rPr lang="en-US"/>
              <a:t>Breath Helium…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3"/>
          <p:cNvSpPr>
            <a:spLocks noGrp="1"/>
          </p:cNvSpPr>
          <p:nvPr>
            <p:ph type="dt" sz="quarter" idx="10"/>
          </p:nvPr>
        </p:nvSpPr>
        <p:spPr>
          <a:noFill/>
        </p:spPr>
        <p:txBody>
          <a:bodyPr/>
          <a:lstStyle/>
          <a:p>
            <a:fld id="{1B981816-D368-4F7C-80F8-86C761C7D08C}"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1024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sp>
        <p:nvSpPr>
          <p:cNvPr id="10244" name="Rectangle 2"/>
          <p:cNvSpPr>
            <a:spLocks noGrp="1" noChangeArrowheads="1"/>
          </p:cNvSpPr>
          <p:nvPr>
            <p:ph type="title"/>
          </p:nvPr>
        </p:nvSpPr>
        <p:spPr/>
        <p:txBody>
          <a:bodyPr/>
          <a:lstStyle/>
          <a:p>
            <a:pPr eaLnBrk="1" hangingPunct="1"/>
            <a:r>
              <a:rPr lang="en-US" smtClean="0"/>
              <a:t>Period</a:t>
            </a:r>
          </a:p>
        </p:txBody>
      </p:sp>
      <p:sp>
        <p:nvSpPr>
          <p:cNvPr id="10245" name="Rectangle 3"/>
          <p:cNvSpPr>
            <a:spLocks noGrp="1" noChangeArrowheads="1"/>
          </p:cNvSpPr>
          <p:nvPr>
            <p:ph type="body" idx="1"/>
          </p:nvPr>
        </p:nvSpPr>
        <p:spPr>
          <a:xfrm>
            <a:off x="457200" y="1600200"/>
            <a:ext cx="4076700" cy="4525963"/>
          </a:xfrm>
        </p:spPr>
        <p:txBody>
          <a:bodyPr/>
          <a:lstStyle/>
          <a:p>
            <a:pPr eaLnBrk="1" hangingPunct="1">
              <a:buFontTx/>
              <a:buNone/>
            </a:pPr>
            <a:r>
              <a:rPr lang="en-US" sz="2800" smtClean="0"/>
              <a:t>Time required for a full oscillation (one round trip) is called the </a:t>
            </a:r>
            <a:r>
              <a:rPr lang="en-US" sz="2800" i="1" smtClean="0">
                <a:solidFill>
                  <a:schemeClr val="accent2"/>
                </a:solidFill>
              </a:rPr>
              <a:t>period</a:t>
            </a:r>
            <a:r>
              <a:rPr lang="en-US" sz="2800" smtClean="0"/>
              <a:t> of oscillation.</a:t>
            </a:r>
          </a:p>
          <a:p>
            <a:pPr eaLnBrk="1" hangingPunct="1">
              <a:buFontTx/>
              <a:buNone/>
            </a:pPr>
            <a:r>
              <a:rPr lang="en-US" sz="2800" smtClean="0"/>
              <a:t>Pendulum that is about one meter long has a period of two seconds per oscillation.</a:t>
            </a:r>
          </a:p>
        </p:txBody>
      </p:sp>
      <p:pic>
        <p:nvPicPr>
          <p:cNvPr id="10246" name="Picture 5" descr="pendulum"/>
          <p:cNvPicPr>
            <a:picLocks noChangeAspect="1" noChangeArrowheads="1" noCrop="1"/>
          </p:cNvPicPr>
          <p:nvPr/>
        </p:nvPicPr>
        <p:blipFill>
          <a:blip r:embed="rId3" cstate="print"/>
          <a:srcRect/>
          <a:stretch>
            <a:fillRect/>
          </a:stretch>
        </p:blipFill>
        <p:spPr bwMode="auto">
          <a:xfrm>
            <a:off x="4530725" y="1946275"/>
            <a:ext cx="4143375" cy="3621088"/>
          </a:xfrm>
          <a:prstGeom prst="rect">
            <a:avLst/>
          </a:prstGeom>
          <a:noFill/>
          <a:ln w="9525">
            <a:noFill/>
            <a:miter lim="800000"/>
            <a:headEnd/>
            <a:tailEnd/>
          </a:ln>
        </p:spPr>
      </p:pic>
      <p:sp>
        <p:nvSpPr>
          <p:cNvPr id="10247" name="Text Box 6"/>
          <p:cNvSpPr txBox="1">
            <a:spLocks noChangeArrowheads="1"/>
          </p:cNvSpPr>
          <p:nvPr/>
        </p:nvSpPr>
        <p:spPr bwMode="auto">
          <a:xfrm>
            <a:off x="1190625" y="5484813"/>
            <a:ext cx="3079750" cy="641350"/>
          </a:xfrm>
          <a:prstGeom prst="rect">
            <a:avLst/>
          </a:prstGeom>
          <a:noFill/>
          <a:ln w="38100">
            <a:noFill/>
            <a:miter lim="800000"/>
            <a:headEnd/>
            <a:tailEnd type="none" w="lg" len="lg"/>
          </a:ln>
        </p:spPr>
        <p:txBody>
          <a:bodyPr>
            <a:spAutoFit/>
          </a:bodyPr>
          <a:lstStyle/>
          <a:p>
            <a:r>
              <a:rPr lang="en-US">
                <a:solidFill>
                  <a:srgbClr val="FF00FF"/>
                </a:solidFill>
              </a:rPr>
              <a:t>Note: Measure the period of a pendulum in lab.</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graph_1_2_b2"/>
          <p:cNvPicPr>
            <a:picLocks noChangeAspect="1" noChangeArrowheads="1"/>
          </p:cNvPicPr>
          <p:nvPr/>
        </p:nvPicPr>
        <p:blipFill>
          <a:blip r:embed="rId3" cstate="print"/>
          <a:srcRect l="3242" t="2620" r="2432"/>
          <a:stretch>
            <a:fillRect/>
          </a:stretch>
        </p:blipFill>
        <p:spPr bwMode="auto">
          <a:xfrm>
            <a:off x="4997450" y="547688"/>
            <a:ext cx="3783013" cy="6043612"/>
          </a:xfrm>
          <a:prstGeom prst="rect">
            <a:avLst/>
          </a:prstGeom>
          <a:noFill/>
          <a:ln w="9525">
            <a:noFill/>
            <a:miter lim="800000"/>
            <a:headEnd/>
            <a:tailEnd/>
          </a:ln>
        </p:spPr>
      </p:pic>
      <p:sp>
        <p:nvSpPr>
          <p:cNvPr id="20483" name="Rectangle 2"/>
          <p:cNvSpPr>
            <a:spLocks noGrp="1" noChangeArrowheads="1"/>
          </p:cNvSpPr>
          <p:nvPr>
            <p:ph type="title"/>
          </p:nvPr>
        </p:nvSpPr>
        <p:spPr/>
        <p:txBody>
          <a:bodyPr/>
          <a:lstStyle/>
          <a:p>
            <a:r>
              <a:rPr lang="en-US" smtClean="0"/>
              <a:t>Decibels</a:t>
            </a:r>
          </a:p>
        </p:txBody>
      </p:sp>
      <p:sp>
        <p:nvSpPr>
          <p:cNvPr id="1272839" name="Text Box 7"/>
          <p:cNvSpPr txBox="1">
            <a:spLocks noChangeArrowheads="1"/>
          </p:cNvSpPr>
          <p:nvPr/>
        </p:nvSpPr>
        <p:spPr bwMode="auto">
          <a:xfrm>
            <a:off x="593725" y="1331913"/>
            <a:ext cx="4829175" cy="5262562"/>
          </a:xfrm>
          <a:prstGeom prst="rect">
            <a:avLst/>
          </a:prstGeom>
          <a:noFill/>
          <a:ln w="9525">
            <a:noFill/>
            <a:miter lim="800000"/>
            <a:headEnd/>
            <a:tailEnd/>
          </a:ln>
        </p:spPr>
        <p:txBody>
          <a:bodyPr>
            <a:spAutoFit/>
          </a:bodyPr>
          <a:lstStyle/>
          <a:p>
            <a:r>
              <a:rPr lang="en-US" sz="2400"/>
              <a:t>Loudness of sound depends on the amplitude of pressure variations in the sound waves.</a:t>
            </a:r>
          </a:p>
          <a:p>
            <a:endParaRPr lang="en-US" sz="2400"/>
          </a:p>
          <a:p>
            <a:r>
              <a:rPr lang="en-US" sz="2400"/>
              <a:t>Loudness is measured in decibels (dB), which is a logarithmic scale (since our perception of loudness varies logarithmically).</a:t>
            </a:r>
          </a:p>
          <a:p>
            <a:endParaRPr lang="en-US"/>
          </a:p>
          <a:p>
            <a:r>
              <a:rPr lang="en-US"/>
              <a:t>From the threshold of hearing (0 dB) to the threshold of pain (120 dB) the pressure increase is a million times higher.</a:t>
            </a:r>
          </a:p>
          <a:p>
            <a:endParaRPr lang="en-US"/>
          </a:p>
          <a:p>
            <a:r>
              <a:rPr lang="en-US"/>
              <a:t>At the threshold of pain (120 db) the pressure variation is only about 10 Pascals, which is one ten thousandths atmospheric pressure.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7283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728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4"/>
          <p:cNvSpPr>
            <a:spLocks noGrp="1"/>
          </p:cNvSpPr>
          <p:nvPr>
            <p:ph type="ftr" sz="quarter" idx="11"/>
          </p:nvPr>
        </p:nvSpPr>
        <p:spPr>
          <a:noFill/>
        </p:spPr>
        <p:txBody>
          <a:bodyPr/>
          <a:lstStyle/>
          <a:p>
            <a:r>
              <a:rPr lang="en-US" smtClean="0">
                <a:latin typeface="Arial" pitchFamily="34" charset="0"/>
                <a:cs typeface="Arial" pitchFamily="34" charset="0"/>
              </a:rPr>
              <a:t>Conceptual Physics  Chapter 26</a:t>
            </a:r>
          </a:p>
        </p:txBody>
      </p:sp>
      <p:sp>
        <p:nvSpPr>
          <p:cNvPr id="9219" name="Slide Number Placeholder 5"/>
          <p:cNvSpPr>
            <a:spLocks noGrp="1"/>
          </p:cNvSpPr>
          <p:nvPr>
            <p:ph type="sldNum" sz="quarter" idx="12"/>
          </p:nvPr>
        </p:nvSpPr>
        <p:spPr>
          <a:noFill/>
        </p:spPr>
        <p:txBody>
          <a:bodyPr/>
          <a:lstStyle/>
          <a:p>
            <a:fld id="{B2236A56-FCAE-49CA-81CB-216420787A8D}" type="slidenum">
              <a:rPr lang="en-US" smtClean="0">
                <a:latin typeface="Arial" pitchFamily="34" charset="0"/>
                <a:cs typeface="Arial" pitchFamily="34" charset="0"/>
              </a:rPr>
              <a:pPr/>
              <a:t>91</a:t>
            </a:fld>
            <a:endParaRPr lang="en-US" smtClean="0">
              <a:latin typeface="Arial" pitchFamily="34" charset="0"/>
              <a:cs typeface="Arial" pitchFamily="34" charset="0"/>
            </a:endParaRPr>
          </a:p>
        </p:txBody>
      </p:sp>
      <p:sp>
        <p:nvSpPr>
          <p:cNvPr id="9220" name="Rectangle 2"/>
          <p:cNvSpPr>
            <a:spLocks noGrp="1" noChangeArrowheads="1"/>
          </p:cNvSpPr>
          <p:nvPr>
            <p:ph type="title"/>
          </p:nvPr>
        </p:nvSpPr>
        <p:spPr/>
        <p:txBody>
          <a:bodyPr/>
          <a:lstStyle/>
          <a:p>
            <a:pPr eaLnBrk="1" hangingPunct="1"/>
            <a:r>
              <a:rPr lang="en-US" smtClean="0"/>
              <a:t>The Decibel Scale</a:t>
            </a:r>
          </a:p>
        </p:txBody>
      </p:sp>
      <p:sp>
        <p:nvSpPr>
          <p:cNvPr id="26627" name="Rectangle 3"/>
          <p:cNvSpPr>
            <a:spLocks noGrp="1" noChangeArrowheads="1"/>
          </p:cNvSpPr>
          <p:nvPr>
            <p:ph type="body" idx="1"/>
          </p:nvPr>
        </p:nvSpPr>
        <p:spPr>
          <a:xfrm>
            <a:off x="457200" y="1600200"/>
            <a:ext cx="5105400" cy="4343400"/>
          </a:xfrm>
        </p:spPr>
        <p:txBody>
          <a:bodyPr/>
          <a:lstStyle/>
          <a:p>
            <a:pPr eaLnBrk="1" hangingPunct="1">
              <a:lnSpc>
                <a:spcPct val="90000"/>
              </a:lnSpc>
            </a:pPr>
            <a:r>
              <a:rPr lang="en-US" sz="2400" smtClean="0"/>
              <a:t>Since the range of intensities that can be detected by the human ear is very large, a logarithmic scale, based on powers of ten, is used to measure intensity levels.  This intensity level is measured in decibels (dB).</a:t>
            </a:r>
          </a:p>
          <a:p>
            <a:pPr eaLnBrk="1" hangingPunct="1">
              <a:lnSpc>
                <a:spcPct val="90000"/>
              </a:lnSpc>
            </a:pPr>
            <a:r>
              <a:rPr lang="en-US" sz="2400" smtClean="0"/>
              <a:t>A 50 dB sound is 100 times more intense than a 30 dB sound and 1000 times more intense than a 20 dB sound.</a:t>
            </a:r>
          </a:p>
        </p:txBody>
      </p:sp>
      <p:pic>
        <p:nvPicPr>
          <p:cNvPr id="26628" name="Picture 4" descr="Chart illustrates relation between sound pressure in micropascal and decibel"/>
          <p:cNvPicPr>
            <a:picLocks noChangeAspect="1" noChangeArrowheads="1"/>
          </p:cNvPicPr>
          <p:nvPr/>
        </p:nvPicPr>
        <p:blipFill>
          <a:blip r:embed="rId2" cstate="print"/>
          <a:srcRect/>
          <a:stretch>
            <a:fillRect/>
          </a:stretch>
        </p:blipFill>
        <p:spPr bwMode="auto">
          <a:xfrm>
            <a:off x="5754688" y="1524000"/>
            <a:ext cx="2855912" cy="44196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50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0" presetClass="entr" presetSubtype="0" fill="hold" nodeType="after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fade">
                                      <p:cBhvr>
                                        <p:cTn id="12" dur="2000"/>
                                        <p:tgtEl>
                                          <p:spTgt spid="266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6627">
                                            <p:txEl>
                                              <p:pRg st="1" end="1"/>
                                            </p:txEl>
                                          </p:spTgt>
                                        </p:tgtEl>
                                        <p:attrNameLst>
                                          <p:attrName>style.visibility</p:attrName>
                                        </p:attrNameLst>
                                      </p:cBhvr>
                                      <p:to>
                                        <p:strVal val="visible"/>
                                      </p:to>
                                    </p:set>
                                    <p:anim calcmode="lin" valueType="num">
                                      <p:cBhvr additive="base">
                                        <p:cTn id="17" dur="500" fill="hold"/>
                                        <p:tgtEl>
                                          <p:spTgt spid="26627">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662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p>
            <a:fld id="{E493DEEF-61D7-4D8B-971E-73F3E404E2C8}"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21507"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21508" name="Picture 2" descr="soundmeter"/>
          <p:cNvPicPr>
            <a:picLocks noChangeAspect="1" noChangeArrowheads="1"/>
          </p:cNvPicPr>
          <p:nvPr/>
        </p:nvPicPr>
        <p:blipFill>
          <a:blip r:embed="rId3" cstate="print"/>
          <a:srcRect/>
          <a:stretch>
            <a:fillRect/>
          </a:stretch>
        </p:blipFill>
        <p:spPr bwMode="auto">
          <a:xfrm rot="-1817557">
            <a:off x="5365750" y="2576513"/>
            <a:ext cx="2324100" cy="3768725"/>
          </a:xfrm>
          <a:prstGeom prst="rect">
            <a:avLst/>
          </a:prstGeom>
          <a:noFill/>
          <a:ln w="9525">
            <a:noFill/>
            <a:miter lim="800000"/>
            <a:headEnd/>
            <a:tailEnd/>
          </a:ln>
        </p:spPr>
      </p:pic>
      <p:sp>
        <p:nvSpPr>
          <p:cNvPr id="21509" name="Rectangle 3"/>
          <p:cNvSpPr>
            <a:spLocks noGrp="1" noChangeArrowheads="1"/>
          </p:cNvSpPr>
          <p:nvPr>
            <p:ph type="title"/>
          </p:nvPr>
        </p:nvSpPr>
        <p:spPr/>
        <p:txBody>
          <a:bodyPr/>
          <a:lstStyle/>
          <a:p>
            <a:r>
              <a:rPr lang="en-US" i="1" smtClean="0"/>
              <a:t>Demo</a:t>
            </a:r>
            <a:r>
              <a:rPr lang="en-US" smtClean="0"/>
              <a:t>: Make Some Noise</a:t>
            </a:r>
          </a:p>
        </p:txBody>
      </p:sp>
      <p:sp>
        <p:nvSpPr>
          <p:cNvPr id="21510" name="Rectangle 4"/>
          <p:cNvSpPr>
            <a:spLocks noGrp="1" noChangeArrowheads="1"/>
          </p:cNvSpPr>
          <p:nvPr>
            <p:ph type="body" idx="1"/>
          </p:nvPr>
        </p:nvSpPr>
        <p:spPr/>
        <p:txBody>
          <a:bodyPr/>
          <a:lstStyle/>
          <a:p>
            <a:pPr>
              <a:buFontTx/>
              <a:buNone/>
            </a:pPr>
            <a:r>
              <a:rPr lang="en-US" smtClean="0"/>
              <a:t>Let’s experience the loudness of sound like by clapping at various decibel levels.</a:t>
            </a:r>
          </a:p>
        </p:txBody>
      </p:sp>
      <p:pic>
        <p:nvPicPr>
          <p:cNvPr id="21511" name="Picture 5" descr="clapping"/>
          <p:cNvPicPr>
            <a:picLocks noChangeAspect="1" noChangeArrowheads="1"/>
          </p:cNvPicPr>
          <p:nvPr/>
        </p:nvPicPr>
        <p:blipFill>
          <a:blip r:embed="rId4" cstate="print"/>
          <a:srcRect/>
          <a:stretch>
            <a:fillRect/>
          </a:stretch>
        </p:blipFill>
        <p:spPr bwMode="auto">
          <a:xfrm>
            <a:off x="731838" y="2959100"/>
            <a:ext cx="3735387" cy="2679700"/>
          </a:xfrm>
          <a:prstGeom prst="rect">
            <a:avLst/>
          </a:prstGeom>
          <a:noFill/>
          <a:ln w="9525">
            <a:noFill/>
            <a:miter lim="800000"/>
            <a:headEnd/>
            <a:tailEnd/>
          </a:ln>
        </p:spPr>
      </p:pic>
      <p:sp>
        <p:nvSpPr>
          <p:cNvPr id="21512" name="Text Box 6"/>
          <p:cNvSpPr txBox="1">
            <a:spLocks noChangeArrowheads="1"/>
          </p:cNvSpPr>
          <p:nvPr/>
        </p:nvSpPr>
        <p:spPr bwMode="auto">
          <a:xfrm>
            <a:off x="7161213" y="3236913"/>
            <a:ext cx="919162" cy="701675"/>
          </a:xfrm>
          <a:prstGeom prst="rect">
            <a:avLst/>
          </a:prstGeom>
          <a:noFill/>
          <a:ln w="9525">
            <a:noFill/>
            <a:miter lim="800000"/>
            <a:headEnd/>
            <a:tailEnd/>
          </a:ln>
        </p:spPr>
        <p:txBody>
          <a:bodyPr wrap="none">
            <a:spAutoFit/>
          </a:bodyPr>
          <a:lstStyle/>
          <a:p>
            <a:pPr algn="ctr"/>
            <a:r>
              <a:rPr lang="en-US" sz="2000"/>
              <a:t>Sound</a:t>
            </a:r>
          </a:p>
          <a:p>
            <a:pPr algn="ctr"/>
            <a:r>
              <a:rPr lang="en-US" sz="2000"/>
              <a:t>Meter</a:t>
            </a:r>
          </a:p>
        </p:txBody>
      </p:sp>
      <p:sp>
        <p:nvSpPr>
          <p:cNvPr id="15369" name="Text Box 7"/>
          <p:cNvSpPr txBox="1">
            <a:spLocks noChangeArrowheads="1"/>
          </p:cNvSpPr>
          <p:nvPr/>
        </p:nvSpPr>
        <p:spPr bwMode="auto">
          <a:xfrm>
            <a:off x="314325" y="5776913"/>
            <a:ext cx="6305550" cy="701675"/>
          </a:xfrm>
          <a:prstGeom prst="rect">
            <a:avLst/>
          </a:prstGeom>
          <a:solidFill>
            <a:schemeClr val="bg2">
              <a:lumMod val="20000"/>
              <a:lumOff val="80000"/>
            </a:schemeClr>
          </a:solidFill>
          <a:ln w="9525">
            <a:noFill/>
            <a:miter lim="800000"/>
            <a:headEnd/>
            <a:tailEnd/>
          </a:ln>
        </p:spPr>
        <p:txBody>
          <a:bodyPr>
            <a:spAutoFit/>
          </a:bodyPr>
          <a:lstStyle/>
          <a:p>
            <a:pPr>
              <a:defRPr/>
            </a:pPr>
            <a:r>
              <a:rPr lang="en-US" sz="2000" dirty="0">
                <a:solidFill>
                  <a:schemeClr val="accent2"/>
                </a:solidFill>
                <a:latin typeface="Arial" charset="0"/>
                <a:cs typeface="Arial" charset="0"/>
              </a:rPr>
              <a:t>Start clapping softly and slowly increase or decrease loudness, as I direct you using the sound meter.</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Hearing by Age &amp; Sex</a:t>
            </a:r>
          </a:p>
        </p:txBody>
      </p:sp>
      <p:sp>
        <p:nvSpPr>
          <p:cNvPr id="22531" name="Text Box 7"/>
          <p:cNvSpPr txBox="1">
            <a:spLocks noChangeArrowheads="1"/>
          </p:cNvSpPr>
          <p:nvPr/>
        </p:nvSpPr>
        <p:spPr bwMode="auto">
          <a:xfrm>
            <a:off x="606425" y="5281613"/>
            <a:ext cx="8016875" cy="701675"/>
          </a:xfrm>
          <a:prstGeom prst="rect">
            <a:avLst/>
          </a:prstGeom>
          <a:noFill/>
          <a:ln w="9525">
            <a:noFill/>
            <a:miter lim="800000"/>
            <a:headEnd/>
            <a:tailEnd/>
          </a:ln>
        </p:spPr>
        <p:txBody>
          <a:bodyPr wrap="none">
            <a:spAutoFit/>
          </a:bodyPr>
          <a:lstStyle/>
          <a:p>
            <a:r>
              <a:rPr lang="en-US" sz="2000"/>
              <a:t>Hearing acuity decreases with age, especially in the high frequencies.</a:t>
            </a:r>
          </a:p>
          <a:p>
            <a:r>
              <a:rPr lang="en-US" sz="2000"/>
              <a:t>In general, women have greater acoustic sensitivity than men.</a:t>
            </a:r>
          </a:p>
        </p:txBody>
      </p:sp>
      <p:grpSp>
        <p:nvGrpSpPr>
          <p:cNvPr id="2" name="Group 14"/>
          <p:cNvGrpSpPr>
            <a:grpSpLocks/>
          </p:cNvGrpSpPr>
          <p:nvPr/>
        </p:nvGrpSpPr>
        <p:grpSpPr bwMode="auto">
          <a:xfrm>
            <a:off x="1128713" y="1524000"/>
            <a:ext cx="6959600" cy="3717925"/>
            <a:chOff x="711" y="960"/>
            <a:chExt cx="4384" cy="2342"/>
          </a:xfrm>
        </p:grpSpPr>
        <p:pic>
          <p:nvPicPr>
            <p:cNvPr id="22533" name="Picture 5" descr="Ath-byage"/>
            <p:cNvPicPr>
              <a:picLocks noChangeAspect="1" noChangeArrowheads="1"/>
            </p:cNvPicPr>
            <p:nvPr/>
          </p:nvPicPr>
          <p:blipFill>
            <a:blip r:embed="rId2" cstate="print"/>
            <a:srcRect l="1463" t="2975" r="16286" b="2975"/>
            <a:stretch>
              <a:fillRect/>
            </a:stretch>
          </p:blipFill>
          <p:spPr bwMode="auto">
            <a:xfrm>
              <a:off x="711" y="1026"/>
              <a:ext cx="3596" cy="2276"/>
            </a:xfrm>
            <a:prstGeom prst="rect">
              <a:avLst/>
            </a:prstGeom>
            <a:noFill/>
            <a:ln w="9525">
              <a:noFill/>
              <a:miter lim="800000"/>
              <a:headEnd/>
              <a:tailEnd/>
            </a:ln>
          </p:spPr>
        </p:pic>
        <p:sp>
          <p:nvSpPr>
            <p:cNvPr id="22534" name="Rectangle 6"/>
            <p:cNvSpPr>
              <a:spLocks noChangeArrowheads="1"/>
            </p:cNvSpPr>
            <p:nvPr/>
          </p:nvSpPr>
          <p:spPr bwMode="auto">
            <a:xfrm>
              <a:off x="1126" y="960"/>
              <a:ext cx="3107" cy="192"/>
            </a:xfrm>
            <a:prstGeom prst="rect">
              <a:avLst/>
            </a:prstGeom>
            <a:noFill/>
            <a:ln w="9525">
              <a:noFill/>
              <a:miter lim="800000"/>
              <a:headEnd/>
              <a:tailEnd/>
            </a:ln>
          </p:spPr>
          <p:txBody>
            <a:bodyPr wrap="none" anchor="ctr">
              <a:spAutoFit/>
            </a:bodyPr>
            <a:lstStyle/>
            <a:p>
              <a:r>
                <a:rPr lang="en-US" sz="1400"/>
                <a:t>Absolute thresholds of hearing by age in males and females </a:t>
              </a:r>
            </a:p>
          </p:txBody>
        </p:sp>
        <p:sp>
          <p:nvSpPr>
            <p:cNvPr id="22535" name="Text Box 8"/>
            <p:cNvSpPr txBox="1">
              <a:spLocks noChangeArrowheads="1"/>
            </p:cNvSpPr>
            <p:nvPr/>
          </p:nvSpPr>
          <p:spPr bwMode="auto">
            <a:xfrm>
              <a:off x="4158" y="2399"/>
              <a:ext cx="792" cy="192"/>
            </a:xfrm>
            <a:prstGeom prst="rect">
              <a:avLst/>
            </a:prstGeom>
            <a:noFill/>
            <a:ln w="9525">
              <a:noFill/>
              <a:miter lim="800000"/>
              <a:headEnd/>
              <a:tailEnd/>
            </a:ln>
          </p:spPr>
          <p:txBody>
            <a:bodyPr wrap="none">
              <a:spAutoFit/>
            </a:bodyPr>
            <a:lstStyle/>
            <a:p>
              <a:r>
                <a:rPr lang="en-US" sz="1400" b="1">
                  <a:solidFill>
                    <a:srgbClr val="FF66CC"/>
                  </a:solidFill>
                </a:rPr>
                <a:t>Male, Age 20</a:t>
              </a:r>
            </a:p>
          </p:txBody>
        </p:sp>
        <p:sp>
          <p:nvSpPr>
            <p:cNvPr id="22536" name="Text Box 9"/>
            <p:cNvSpPr txBox="1">
              <a:spLocks noChangeArrowheads="1"/>
            </p:cNvSpPr>
            <p:nvPr/>
          </p:nvSpPr>
          <p:spPr bwMode="auto">
            <a:xfrm>
              <a:off x="4158" y="2215"/>
              <a:ext cx="792" cy="192"/>
            </a:xfrm>
            <a:prstGeom prst="rect">
              <a:avLst/>
            </a:prstGeom>
            <a:noFill/>
            <a:ln w="9525">
              <a:noFill/>
              <a:miter lim="800000"/>
              <a:headEnd/>
              <a:tailEnd/>
            </a:ln>
          </p:spPr>
          <p:txBody>
            <a:bodyPr wrap="none">
              <a:spAutoFit/>
            </a:bodyPr>
            <a:lstStyle/>
            <a:p>
              <a:r>
                <a:rPr lang="en-US" sz="1400" b="1">
                  <a:solidFill>
                    <a:srgbClr val="99CC00"/>
                  </a:solidFill>
                </a:rPr>
                <a:t>Male, Age 30</a:t>
              </a:r>
            </a:p>
          </p:txBody>
        </p:sp>
        <p:sp>
          <p:nvSpPr>
            <p:cNvPr id="22537" name="Text Box 10"/>
            <p:cNvSpPr txBox="1">
              <a:spLocks noChangeArrowheads="1"/>
            </p:cNvSpPr>
            <p:nvPr/>
          </p:nvSpPr>
          <p:spPr bwMode="auto">
            <a:xfrm>
              <a:off x="4158" y="1927"/>
              <a:ext cx="792" cy="192"/>
            </a:xfrm>
            <a:prstGeom prst="rect">
              <a:avLst/>
            </a:prstGeom>
            <a:noFill/>
            <a:ln w="9525">
              <a:noFill/>
              <a:miter lim="800000"/>
              <a:headEnd/>
              <a:tailEnd/>
            </a:ln>
          </p:spPr>
          <p:txBody>
            <a:bodyPr wrap="none">
              <a:spAutoFit/>
            </a:bodyPr>
            <a:lstStyle/>
            <a:p>
              <a:r>
                <a:rPr lang="en-US" sz="1400" b="1">
                  <a:solidFill>
                    <a:srgbClr val="FF6600"/>
                  </a:solidFill>
                </a:rPr>
                <a:t>Male, Age 40</a:t>
              </a:r>
            </a:p>
          </p:txBody>
        </p:sp>
        <p:sp>
          <p:nvSpPr>
            <p:cNvPr id="22538" name="Text Box 11"/>
            <p:cNvSpPr txBox="1">
              <a:spLocks noChangeArrowheads="1"/>
            </p:cNvSpPr>
            <p:nvPr/>
          </p:nvSpPr>
          <p:spPr bwMode="auto">
            <a:xfrm>
              <a:off x="4158" y="1591"/>
              <a:ext cx="792" cy="192"/>
            </a:xfrm>
            <a:prstGeom prst="rect">
              <a:avLst/>
            </a:prstGeom>
            <a:noFill/>
            <a:ln w="9525">
              <a:noFill/>
              <a:miter lim="800000"/>
              <a:headEnd/>
              <a:tailEnd/>
            </a:ln>
          </p:spPr>
          <p:txBody>
            <a:bodyPr wrap="none">
              <a:spAutoFit/>
            </a:bodyPr>
            <a:lstStyle/>
            <a:p>
              <a:r>
                <a:rPr lang="en-US" sz="1400" b="1">
                  <a:solidFill>
                    <a:srgbClr val="0000FF"/>
                  </a:solidFill>
                </a:rPr>
                <a:t>Male, Age 50</a:t>
              </a:r>
            </a:p>
          </p:txBody>
        </p:sp>
        <p:sp>
          <p:nvSpPr>
            <p:cNvPr id="22539" name="Text Box 12"/>
            <p:cNvSpPr txBox="1">
              <a:spLocks noChangeArrowheads="1"/>
            </p:cNvSpPr>
            <p:nvPr/>
          </p:nvSpPr>
          <p:spPr bwMode="auto">
            <a:xfrm>
              <a:off x="4174" y="1143"/>
              <a:ext cx="792" cy="192"/>
            </a:xfrm>
            <a:prstGeom prst="rect">
              <a:avLst/>
            </a:prstGeom>
            <a:noFill/>
            <a:ln w="9525">
              <a:noFill/>
              <a:miter lim="800000"/>
              <a:headEnd/>
              <a:tailEnd/>
            </a:ln>
          </p:spPr>
          <p:txBody>
            <a:bodyPr wrap="none">
              <a:spAutoFit/>
            </a:bodyPr>
            <a:lstStyle/>
            <a:p>
              <a:r>
                <a:rPr lang="en-US" sz="1400" b="1">
                  <a:solidFill>
                    <a:srgbClr val="FF9966"/>
                  </a:solidFill>
                </a:rPr>
                <a:t>Male, Age 60</a:t>
              </a:r>
            </a:p>
          </p:txBody>
        </p:sp>
        <p:sp>
          <p:nvSpPr>
            <p:cNvPr id="22540" name="Text Box 13"/>
            <p:cNvSpPr txBox="1">
              <a:spLocks noChangeArrowheads="1"/>
            </p:cNvSpPr>
            <p:nvPr/>
          </p:nvSpPr>
          <p:spPr bwMode="auto">
            <a:xfrm>
              <a:off x="4166" y="1767"/>
              <a:ext cx="929" cy="192"/>
            </a:xfrm>
            <a:prstGeom prst="rect">
              <a:avLst/>
            </a:prstGeom>
            <a:noFill/>
            <a:ln w="9525">
              <a:noFill/>
              <a:miter lim="800000"/>
              <a:headEnd/>
              <a:tailEnd/>
            </a:ln>
          </p:spPr>
          <p:txBody>
            <a:bodyPr wrap="none">
              <a:spAutoFit/>
            </a:bodyPr>
            <a:lstStyle/>
            <a:p>
              <a:r>
                <a:rPr lang="en-US" sz="1400" b="1"/>
                <a:t>Female, Age 60</a:t>
              </a:r>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Hearing Loss</a:t>
            </a:r>
          </a:p>
        </p:txBody>
      </p:sp>
      <p:sp>
        <p:nvSpPr>
          <p:cNvPr id="1286147" name="Rectangle 3"/>
          <p:cNvSpPr>
            <a:spLocks noGrp="1" noChangeArrowheads="1"/>
          </p:cNvSpPr>
          <p:nvPr>
            <p:ph type="body" idx="1"/>
          </p:nvPr>
        </p:nvSpPr>
        <p:spPr>
          <a:xfrm>
            <a:off x="495300" y="3614738"/>
            <a:ext cx="5105400" cy="3243262"/>
          </a:xfrm>
        </p:spPr>
        <p:txBody>
          <a:bodyPr/>
          <a:lstStyle/>
          <a:p>
            <a:pPr>
              <a:lnSpc>
                <a:spcPct val="80000"/>
              </a:lnSpc>
              <a:buFontTx/>
              <a:buNone/>
            </a:pPr>
            <a:r>
              <a:rPr lang="en-US" sz="2400" smtClean="0"/>
              <a:t>Hair cells that respond to high frequency sound are very vulnerable to destruction, and loss of these neurons typically produces difficulty understanding human voices. </a:t>
            </a:r>
          </a:p>
          <a:p>
            <a:pPr>
              <a:lnSpc>
                <a:spcPct val="80000"/>
              </a:lnSpc>
              <a:buFontTx/>
              <a:buNone/>
            </a:pPr>
            <a:r>
              <a:rPr lang="en-US" sz="2400" smtClean="0"/>
              <a:t>Much of this type of permanent hearing loss is avoidable by reducing exposure, such as to loud music.</a:t>
            </a:r>
          </a:p>
        </p:txBody>
      </p:sp>
      <p:pic>
        <p:nvPicPr>
          <p:cNvPr id="1286149" name="Picture 5" descr="bush%20hearing%20Reuters"/>
          <p:cNvPicPr>
            <a:picLocks noChangeAspect="1" noChangeArrowheads="1"/>
          </p:cNvPicPr>
          <p:nvPr/>
        </p:nvPicPr>
        <p:blipFill>
          <a:blip r:embed="rId3" cstate="print"/>
          <a:srcRect/>
          <a:stretch>
            <a:fillRect/>
          </a:stretch>
        </p:blipFill>
        <p:spPr bwMode="auto">
          <a:xfrm>
            <a:off x="5611813" y="3497263"/>
            <a:ext cx="3208337" cy="2911475"/>
          </a:xfrm>
          <a:prstGeom prst="rect">
            <a:avLst/>
          </a:prstGeom>
          <a:noFill/>
          <a:ln w="9525">
            <a:noFill/>
            <a:miter lim="800000"/>
            <a:headEnd/>
            <a:tailEnd/>
          </a:ln>
        </p:spPr>
      </p:pic>
      <p:sp>
        <p:nvSpPr>
          <p:cNvPr id="23557" name="Rectangle 6"/>
          <p:cNvSpPr>
            <a:spLocks noChangeArrowheads="1"/>
          </p:cNvSpPr>
          <p:nvPr/>
        </p:nvSpPr>
        <p:spPr bwMode="auto">
          <a:xfrm>
            <a:off x="571500" y="1320800"/>
            <a:ext cx="8229600" cy="4525963"/>
          </a:xfrm>
          <a:prstGeom prst="rect">
            <a:avLst/>
          </a:prstGeom>
          <a:noFill/>
          <a:ln w="9525">
            <a:noFill/>
            <a:miter lim="800000"/>
            <a:headEnd/>
            <a:tailEnd/>
          </a:ln>
        </p:spPr>
        <p:txBody>
          <a:bodyPr/>
          <a:lstStyle/>
          <a:p>
            <a:pPr marL="342900" indent="-342900">
              <a:lnSpc>
                <a:spcPct val="80000"/>
              </a:lnSpc>
              <a:spcBef>
                <a:spcPct val="20000"/>
              </a:spcBef>
            </a:pPr>
            <a:r>
              <a:rPr lang="en-US" sz="2400"/>
              <a:t>The hair cells that line the cochlea are a delicate and vulnerable part of the ear. Repeated or sustained exposure to loud noise destroys the neurons of the Organ of Corti. </a:t>
            </a:r>
          </a:p>
          <a:p>
            <a:pPr marL="342900" indent="-342900">
              <a:lnSpc>
                <a:spcPct val="80000"/>
              </a:lnSpc>
              <a:spcBef>
                <a:spcPct val="20000"/>
              </a:spcBef>
            </a:pPr>
            <a:r>
              <a:rPr lang="en-US" sz="2400"/>
              <a:t>Once destroyed, the hair cells are not replaced, and the sound frequencies interpreted by them are no longer heard.</a:t>
            </a:r>
          </a:p>
        </p:txBody>
      </p:sp>
      <p:sp>
        <p:nvSpPr>
          <p:cNvPr id="1286151" name="Text Box 7"/>
          <p:cNvSpPr txBox="1">
            <a:spLocks noChangeArrowheads="1"/>
          </p:cNvSpPr>
          <p:nvPr/>
        </p:nvSpPr>
        <p:spPr bwMode="auto">
          <a:xfrm>
            <a:off x="6854825" y="5319713"/>
            <a:ext cx="917575" cy="396875"/>
          </a:xfrm>
          <a:prstGeom prst="rect">
            <a:avLst/>
          </a:prstGeom>
          <a:noFill/>
          <a:ln w="9525">
            <a:noFill/>
            <a:miter lim="800000"/>
            <a:headEnd/>
            <a:tailEnd/>
          </a:ln>
        </p:spPr>
        <p:txBody>
          <a:bodyPr wrap="none">
            <a:spAutoFit/>
          </a:bodyPr>
          <a:lstStyle/>
          <a:p>
            <a:r>
              <a:rPr lang="en-US" sz="2000">
                <a:solidFill>
                  <a:srgbClr val="FF6600"/>
                </a:solidFill>
              </a:rPr>
              <a:t>What?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61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61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8614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86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6147" grpId="0" build="p"/>
      <p:bldP spid="1286151"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609600" y="1371600"/>
            <a:ext cx="8153400" cy="4114800"/>
          </a:xfrm>
        </p:spPr>
        <p:txBody>
          <a:bodyPr/>
          <a:lstStyle/>
          <a:p>
            <a:pPr>
              <a:buFont typeface="Monotype Sorts" pitchFamily="2" charset="2"/>
              <a:buNone/>
            </a:pPr>
            <a:r>
              <a:rPr lang="en-US" b="1" u="sng" smtClean="0"/>
              <a:t>Source of Sound			Loudness (db)</a:t>
            </a:r>
          </a:p>
          <a:p>
            <a:pPr>
              <a:buFont typeface="Monotype Sorts" pitchFamily="2" charset="2"/>
              <a:buNone/>
            </a:pPr>
            <a:r>
              <a:rPr lang="en-US" b="1" smtClean="0"/>
              <a:t>Threshold of Hearing			0</a:t>
            </a:r>
          </a:p>
          <a:p>
            <a:pPr>
              <a:buFont typeface="Monotype Sorts" pitchFamily="2" charset="2"/>
              <a:buNone/>
            </a:pPr>
            <a:r>
              <a:rPr lang="en-US" b="1" smtClean="0"/>
              <a:t>Conversation					60</a:t>
            </a:r>
          </a:p>
          <a:p>
            <a:pPr>
              <a:buFont typeface="Monotype Sorts" pitchFamily="2" charset="2"/>
              <a:buNone/>
            </a:pPr>
            <a:r>
              <a:rPr lang="en-US" b="1" smtClean="0"/>
              <a:t>Ear Damage Begins				85</a:t>
            </a:r>
          </a:p>
          <a:p>
            <a:pPr>
              <a:buFont typeface="Monotype Sorts" pitchFamily="2" charset="2"/>
              <a:buNone/>
            </a:pPr>
            <a:r>
              <a:rPr lang="en-US" b="1" smtClean="0"/>
              <a:t>Amplified Music				110</a:t>
            </a:r>
          </a:p>
          <a:p>
            <a:pPr>
              <a:buFont typeface="Monotype Sorts" pitchFamily="2" charset="2"/>
              <a:buNone/>
            </a:pPr>
            <a:r>
              <a:rPr lang="en-US" b="1" smtClean="0"/>
              <a:t>Jet Airplane at 30 meters			140</a:t>
            </a:r>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ox(out)">
                                      <p:cBhvr>
                                        <p:cTn id="7" dur="500"/>
                                        <p:tgtEl>
                                          <p:spTgt spid="184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ox(out)">
                                      <p:cBhvr>
                                        <p:cTn id="12" dur="500"/>
                                        <p:tgtEl>
                                          <p:spTgt spid="1843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ox(out)">
                                      <p:cBhvr>
                                        <p:cTn id="17" dur="500"/>
                                        <p:tgtEl>
                                          <p:spTgt spid="1843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ox(out)">
                                      <p:cBhvr>
                                        <p:cTn id="22" dur="500"/>
                                        <p:tgtEl>
                                          <p:spTgt spid="1843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box(out)">
                                      <p:cBhvr>
                                        <p:cTn id="27" dur="500"/>
                                        <p:tgtEl>
                                          <p:spTgt spid="1843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box(out)">
                                      <p:cBhvr>
                                        <p:cTn id="32" dur="500"/>
                                        <p:tgtEl>
                                          <p:spTgt spid="1843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152400"/>
            <a:ext cx="7772400" cy="1143000"/>
          </a:xfrm>
        </p:spPr>
        <p:txBody>
          <a:bodyPr/>
          <a:lstStyle/>
          <a:p>
            <a:r>
              <a:rPr lang="en-US" smtClean="0"/>
              <a:t>Common Sound Intensities</a:t>
            </a:r>
          </a:p>
        </p:txBody>
      </p:sp>
      <p:sp>
        <p:nvSpPr>
          <p:cNvPr id="49155" name="Rectangle 3"/>
          <p:cNvSpPr>
            <a:spLocks noChangeArrowheads="1"/>
          </p:cNvSpPr>
          <p:nvPr/>
        </p:nvSpPr>
        <p:spPr bwMode="auto">
          <a:xfrm>
            <a:off x="3124200" y="838200"/>
            <a:ext cx="7772400" cy="1143000"/>
          </a:xfrm>
          <a:prstGeom prst="rect">
            <a:avLst/>
          </a:prstGeom>
          <a:noFill/>
          <a:ln w="9525">
            <a:noFill/>
            <a:miter lim="800000"/>
            <a:headEnd/>
            <a:tailEnd/>
          </a:ln>
          <a:effectLst>
            <a:outerShdw dist="13470" dir="2700000" algn="ctr" rotWithShape="0">
              <a:schemeClr val="bg2"/>
            </a:outerShdw>
          </a:effectLst>
        </p:spPr>
        <p:txBody>
          <a:bodyPr lIns="92075" tIns="46038" rIns="92075" bIns="46038" anchor="ctr"/>
          <a:lstStyle/>
          <a:p>
            <a:pPr algn="ctr"/>
            <a:r>
              <a:rPr lang="en-US" sz="4400">
                <a:solidFill>
                  <a:schemeClr val="hlink"/>
                </a:solidFill>
              </a:rPr>
              <a:t> </a:t>
            </a:r>
          </a:p>
        </p:txBody>
      </p:sp>
      <p:graphicFrame>
        <p:nvGraphicFramePr>
          <p:cNvPr id="34820" name="Group 4"/>
          <p:cNvGraphicFramePr>
            <a:graphicFrameLocks noGrp="1"/>
          </p:cNvGraphicFramePr>
          <p:nvPr>
            <p:ph type="tbl" idx="1"/>
          </p:nvPr>
        </p:nvGraphicFramePr>
        <p:xfrm>
          <a:off x="533400" y="1081088"/>
          <a:ext cx="8077200" cy="4694239"/>
        </p:xfrm>
        <a:graphic>
          <a:graphicData uri="http://schemas.openxmlformats.org/drawingml/2006/table">
            <a:tbl>
              <a:tblPr/>
              <a:tblGrid>
                <a:gridCol w="2971800"/>
                <a:gridCol w="2413000"/>
                <a:gridCol w="2692400"/>
              </a:tblGrid>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381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381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381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381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381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381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3000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6749">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3000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75000"/>
                        <a:buFont typeface="Monotype Sorts" pitchFamily="2"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T="45723" marB="4572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34872" name="Text Box 56"/>
          <p:cNvSpPr txBox="1">
            <a:spLocks noChangeArrowheads="1"/>
          </p:cNvSpPr>
          <p:nvPr/>
        </p:nvSpPr>
        <p:spPr bwMode="auto">
          <a:xfrm>
            <a:off x="911225" y="1069975"/>
            <a:ext cx="221297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Source of Sound</a:t>
            </a:r>
          </a:p>
        </p:txBody>
      </p:sp>
      <p:sp>
        <p:nvSpPr>
          <p:cNvPr id="34873" name="Text Box 57"/>
          <p:cNvSpPr txBox="1">
            <a:spLocks noChangeArrowheads="1"/>
          </p:cNvSpPr>
          <p:nvPr/>
        </p:nvSpPr>
        <p:spPr bwMode="auto">
          <a:xfrm>
            <a:off x="1584325" y="6357938"/>
            <a:ext cx="184150" cy="457200"/>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solidFill>
                <a:schemeClr val="hlink"/>
              </a:solidFill>
              <a:effectLst>
                <a:outerShdw blurRad="38100" dist="38100" dir="2700000" algn="tl">
                  <a:srgbClr val="FFFFFF"/>
                </a:outerShdw>
              </a:effectLst>
              <a:latin typeface="Tahoma" pitchFamily="34" charset="0"/>
              <a:cs typeface="Arial" charset="0"/>
            </a:endParaRPr>
          </a:p>
        </p:txBody>
      </p:sp>
      <p:sp>
        <p:nvSpPr>
          <p:cNvPr id="34874" name="Rectangle 58"/>
          <p:cNvSpPr>
            <a:spLocks noChangeArrowheads="1"/>
          </p:cNvSpPr>
          <p:nvPr/>
        </p:nvSpPr>
        <p:spPr bwMode="auto">
          <a:xfrm>
            <a:off x="3440113" y="1058863"/>
            <a:ext cx="2538412"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Intensity, I (W/m</a:t>
            </a:r>
            <a:r>
              <a:rPr lang="en-US" sz="2200" baseline="30000">
                <a:solidFill>
                  <a:schemeClr val="hlink"/>
                </a:solidFill>
                <a:latin typeface="Tahoma" pitchFamily="34" charset="0"/>
              </a:rPr>
              <a:t>2</a:t>
            </a:r>
            <a:r>
              <a:rPr lang="en-US" sz="2200">
                <a:solidFill>
                  <a:schemeClr val="hlink"/>
                </a:solidFill>
                <a:latin typeface="Tahoma" pitchFamily="34" charset="0"/>
              </a:rPr>
              <a:t>)</a:t>
            </a:r>
          </a:p>
        </p:txBody>
      </p:sp>
      <p:sp>
        <p:nvSpPr>
          <p:cNvPr id="34875" name="Text Box 59"/>
          <p:cNvSpPr txBox="1">
            <a:spLocks noChangeArrowheads="1"/>
          </p:cNvSpPr>
          <p:nvPr/>
        </p:nvSpPr>
        <p:spPr bwMode="auto">
          <a:xfrm>
            <a:off x="5943600" y="1074738"/>
            <a:ext cx="261620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Sound Level, </a:t>
            </a:r>
            <a:r>
              <a:rPr lang="en-US" sz="2200">
                <a:solidFill>
                  <a:schemeClr val="hlink"/>
                </a:solidFill>
                <a:latin typeface="Symbol" pitchFamily="18" charset="2"/>
              </a:rPr>
              <a:t>b</a:t>
            </a:r>
            <a:r>
              <a:rPr lang="en-US" sz="2200">
                <a:solidFill>
                  <a:schemeClr val="hlink"/>
                </a:solidFill>
                <a:latin typeface="Tahoma" pitchFamily="34" charset="0"/>
              </a:rPr>
              <a:t> (db)</a:t>
            </a:r>
          </a:p>
        </p:txBody>
      </p:sp>
      <p:sp>
        <p:nvSpPr>
          <p:cNvPr id="34876" name="Text Box 60"/>
          <p:cNvSpPr txBox="1">
            <a:spLocks noChangeArrowheads="1"/>
          </p:cNvSpPr>
          <p:nvPr/>
        </p:nvSpPr>
        <p:spPr bwMode="auto">
          <a:xfrm>
            <a:off x="644525" y="1504950"/>
            <a:ext cx="2773363"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Threshold of Hearing</a:t>
            </a:r>
          </a:p>
        </p:txBody>
      </p:sp>
      <p:sp>
        <p:nvSpPr>
          <p:cNvPr id="34877" name="Text Box 61"/>
          <p:cNvSpPr txBox="1">
            <a:spLocks noChangeArrowheads="1"/>
          </p:cNvSpPr>
          <p:nvPr/>
        </p:nvSpPr>
        <p:spPr bwMode="auto">
          <a:xfrm>
            <a:off x="4038600" y="1504950"/>
            <a:ext cx="135572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I</a:t>
            </a:r>
            <a:r>
              <a:rPr lang="en-US" sz="2200" baseline="-25000">
                <a:solidFill>
                  <a:schemeClr val="hlink"/>
                </a:solidFill>
                <a:latin typeface="Tahoma" pitchFamily="34" charset="0"/>
              </a:rPr>
              <a:t>0</a:t>
            </a:r>
            <a:r>
              <a:rPr lang="en-US" sz="2200">
                <a:solidFill>
                  <a:schemeClr val="hlink"/>
                </a:solidFill>
                <a:latin typeface="Tahoma" pitchFamily="34" charset="0"/>
              </a:rPr>
              <a:t> = 10</a:t>
            </a:r>
            <a:r>
              <a:rPr lang="en-US" sz="2200" baseline="30000">
                <a:solidFill>
                  <a:schemeClr val="hlink"/>
                </a:solidFill>
                <a:latin typeface="Tahoma" pitchFamily="34" charset="0"/>
              </a:rPr>
              <a:t>-12</a:t>
            </a:r>
          </a:p>
        </p:txBody>
      </p:sp>
      <p:sp>
        <p:nvSpPr>
          <p:cNvPr id="34878" name="Text Box 62"/>
          <p:cNvSpPr txBox="1">
            <a:spLocks noChangeArrowheads="1"/>
          </p:cNvSpPr>
          <p:nvPr/>
        </p:nvSpPr>
        <p:spPr bwMode="auto">
          <a:xfrm>
            <a:off x="7097713" y="1504950"/>
            <a:ext cx="3365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0</a:t>
            </a:r>
          </a:p>
        </p:txBody>
      </p:sp>
      <p:sp>
        <p:nvSpPr>
          <p:cNvPr id="34879" name="Text Box 63"/>
          <p:cNvSpPr txBox="1">
            <a:spLocks noChangeArrowheads="1"/>
          </p:cNvSpPr>
          <p:nvPr/>
        </p:nvSpPr>
        <p:spPr bwMode="auto">
          <a:xfrm>
            <a:off x="7021513" y="1930400"/>
            <a:ext cx="4889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p>
        </p:txBody>
      </p:sp>
      <p:sp>
        <p:nvSpPr>
          <p:cNvPr id="34880" name="Text Box 64"/>
          <p:cNvSpPr txBox="1">
            <a:spLocks noChangeArrowheads="1"/>
          </p:cNvSpPr>
          <p:nvPr/>
        </p:nvSpPr>
        <p:spPr bwMode="auto">
          <a:xfrm>
            <a:off x="7021513" y="2344738"/>
            <a:ext cx="4889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20</a:t>
            </a:r>
          </a:p>
        </p:txBody>
      </p:sp>
      <p:sp>
        <p:nvSpPr>
          <p:cNvPr id="34881" name="Text Box 65"/>
          <p:cNvSpPr txBox="1">
            <a:spLocks noChangeArrowheads="1"/>
          </p:cNvSpPr>
          <p:nvPr/>
        </p:nvSpPr>
        <p:spPr bwMode="auto">
          <a:xfrm>
            <a:off x="7031038" y="2776538"/>
            <a:ext cx="4889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40</a:t>
            </a:r>
          </a:p>
        </p:txBody>
      </p:sp>
      <p:sp>
        <p:nvSpPr>
          <p:cNvPr id="34882" name="Text Box 66"/>
          <p:cNvSpPr txBox="1">
            <a:spLocks noChangeArrowheads="1"/>
          </p:cNvSpPr>
          <p:nvPr/>
        </p:nvSpPr>
        <p:spPr bwMode="auto">
          <a:xfrm>
            <a:off x="7021513" y="3203575"/>
            <a:ext cx="4889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60</a:t>
            </a:r>
          </a:p>
        </p:txBody>
      </p:sp>
      <p:sp>
        <p:nvSpPr>
          <p:cNvPr id="34883" name="Text Box 67"/>
          <p:cNvSpPr txBox="1">
            <a:spLocks noChangeArrowheads="1"/>
          </p:cNvSpPr>
          <p:nvPr/>
        </p:nvSpPr>
        <p:spPr bwMode="auto">
          <a:xfrm>
            <a:off x="7021513" y="3625850"/>
            <a:ext cx="4889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70</a:t>
            </a:r>
          </a:p>
        </p:txBody>
      </p:sp>
      <p:sp>
        <p:nvSpPr>
          <p:cNvPr id="34884" name="Text Box 68"/>
          <p:cNvSpPr txBox="1">
            <a:spLocks noChangeArrowheads="1"/>
          </p:cNvSpPr>
          <p:nvPr/>
        </p:nvSpPr>
        <p:spPr bwMode="auto">
          <a:xfrm>
            <a:off x="7021513" y="4041775"/>
            <a:ext cx="4889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90</a:t>
            </a:r>
          </a:p>
        </p:txBody>
      </p:sp>
      <p:sp>
        <p:nvSpPr>
          <p:cNvPr id="34885" name="Text Box 69"/>
          <p:cNvSpPr txBox="1">
            <a:spLocks noChangeArrowheads="1"/>
          </p:cNvSpPr>
          <p:nvPr/>
        </p:nvSpPr>
        <p:spPr bwMode="auto">
          <a:xfrm>
            <a:off x="6954838" y="4476750"/>
            <a:ext cx="6413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110</a:t>
            </a:r>
          </a:p>
        </p:txBody>
      </p:sp>
      <p:sp>
        <p:nvSpPr>
          <p:cNvPr id="34886" name="Text Box 70"/>
          <p:cNvSpPr txBox="1">
            <a:spLocks noChangeArrowheads="1"/>
          </p:cNvSpPr>
          <p:nvPr/>
        </p:nvSpPr>
        <p:spPr bwMode="auto">
          <a:xfrm>
            <a:off x="6961188" y="4902200"/>
            <a:ext cx="6413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120</a:t>
            </a:r>
          </a:p>
        </p:txBody>
      </p:sp>
      <p:sp>
        <p:nvSpPr>
          <p:cNvPr id="34887" name="Text Box 71"/>
          <p:cNvSpPr txBox="1">
            <a:spLocks noChangeArrowheads="1"/>
          </p:cNvSpPr>
          <p:nvPr/>
        </p:nvSpPr>
        <p:spPr bwMode="auto">
          <a:xfrm>
            <a:off x="6956425" y="5335588"/>
            <a:ext cx="6413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140</a:t>
            </a:r>
          </a:p>
        </p:txBody>
      </p:sp>
      <p:sp>
        <p:nvSpPr>
          <p:cNvPr id="34888" name="Text Box 72"/>
          <p:cNvSpPr txBox="1">
            <a:spLocks noChangeArrowheads="1"/>
          </p:cNvSpPr>
          <p:nvPr/>
        </p:nvSpPr>
        <p:spPr bwMode="auto">
          <a:xfrm>
            <a:off x="4354513" y="1927225"/>
            <a:ext cx="7683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-11</a:t>
            </a:r>
          </a:p>
        </p:txBody>
      </p:sp>
      <p:sp>
        <p:nvSpPr>
          <p:cNvPr id="34889" name="Text Box 73"/>
          <p:cNvSpPr txBox="1">
            <a:spLocks noChangeArrowheads="1"/>
          </p:cNvSpPr>
          <p:nvPr/>
        </p:nvSpPr>
        <p:spPr bwMode="auto">
          <a:xfrm>
            <a:off x="4354513" y="2344738"/>
            <a:ext cx="7683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-10</a:t>
            </a:r>
          </a:p>
        </p:txBody>
      </p:sp>
      <p:sp>
        <p:nvSpPr>
          <p:cNvPr id="34890" name="Text Box 74"/>
          <p:cNvSpPr txBox="1">
            <a:spLocks noChangeArrowheads="1"/>
          </p:cNvSpPr>
          <p:nvPr/>
        </p:nvSpPr>
        <p:spPr bwMode="auto">
          <a:xfrm>
            <a:off x="4397375" y="2776538"/>
            <a:ext cx="663575"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-8</a:t>
            </a:r>
          </a:p>
        </p:txBody>
      </p:sp>
      <p:sp>
        <p:nvSpPr>
          <p:cNvPr id="34891" name="Text Box 75"/>
          <p:cNvSpPr txBox="1">
            <a:spLocks noChangeArrowheads="1"/>
          </p:cNvSpPr>
          <p:nvPr/>
        </p:nvSpPr>
        <p:spPr bwMode="auto">
          <a:xfrm>
            <a:off x="4398963" y="3200400"/>
            <a:ext cx="66357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-6</a:t>
            </a:r>
          </a:p>
        </p:txBody>
      </p:sp>
      <p:sp>
        <p:nvSpPr>
          <p:cNvPr id="34892" name="Text Box 76"/>
          <p:cNvSpPr txBox="1">
            <a:spLocks noChangeArrowheads="1"/>
          </p:cNvSpPr>
          <p:nvPr/>
        </p:nvSpPr>
        <p:spPr bwMode="auto">
          <a:xfrm>
            <a:off x="4397375" y="3625850"/>
            <a:ext cx="66357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-5</a:t>
            </a:r>
          </a:p>
        </p:txBody>
      </p:sp>
      <p:sp>
        <p:nvSpPr>
          <p:cNvPr id="34893" name="Text Box 77"/>
          <p:cNvSpPr txBox="1">
            <a:spLocks noChangeArrowheads="1"/>
          </p:cNvSpPr>
          <p:nvPr/>
        </p:nvSpPr>
        <p:spPr bwMode="auto">
          <a:xfrm>
            <a:off x="4398963" y="4040188"/>
            <a:ext cx="663575"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-3</a:t>
            </a:r>
          </a:p>
        </p:txBody>
      </p:sp>
      <p:sp>
        <p:nvSpPr>
          <p:cNvPr id="34894" name="Text Box 78"/>
          <p:cNvSpPr txBox="1">
            <a:spLocks noChangeArrowheads="1"/>
          </p:cNvSpPr>
          <p:nvPr/>
        </p:nvSpPr>
        <p:spPr bwMode="auto">
          <a:xfrm>
            <a:off x="4398963" y="4473575"/>
            <a:ext cx="66357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-1</a:t>
            </a:r>
          </a:p>
        </p:txBody>
      </p:sp>
      <p:sp>
        <p:nvSpPr>
          <p:cNvPr id="34895" name="Text Box 79"/>
          <p:cNvSpPr txBox="1">
            <a:spLocks noChangeArrowheads="1"/>
          </p:cNvSpPr>
          <p:nvPr/>
        </p:nvSpPr>
        <p:spPr bwMode="auto">
          <a:xfrm>
            <a:off x="4551363" y="4900613"/>
            <a:ext cx="3365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a:t>
            </a:r>
            <a:endParaRPr lang="en-US" sz="2200" baseline="30000">
              <a:solidFill>
                <a:schemeClr val="hlink"/>
              </a:solidFill>
              <a:latin typeface="Tahoma" pitchFamily="34" charset="0"/>
            </a:endParaRPr>
          </a:p>
        </p:txBody>
      </p:sp>
      <p:sp>
        <p:nvSpPr>
          <p:cNvPr id="34896" name="Text Box 80"/>
          <p:cNvSpPr txBox="1">
            <a:spLocks noChangeArrowheads="1"/>
          </p:cNvSpPr>
          <p:nvPr/>
        </p:nvSpPr>
        <p:spPr bwMode="auto">
          <a:xfrm>
            <a:off x="4430713" y="5324475"/>
            <a:ext cx="59372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10</a:t>
            </a:r>
            <a:r>
              <a:rPr lang="en-US" sz="2200" baseline="30000">
                <a:solidFill>
                  <a:schemeClr val="hlink"/>
                </a:solidFill>
                <a:latin typeface="Tahoma" pitchFamily="34" charset="0"/>
              </a:rPr>
              <a:t>2</a:t>
            </a:r>
          </a:p>
        </p:txBody>
      </p:sp>
      <p:sp>
        <p:nvSpPr>
          <p:cNvPr id="34897" name="Text Box 81"/>
          <p:cNvSpPr txBox="1">
            <a:spLocks noChangeArrowheads="1"/>
          </p:cNvSpPr>
          <p:nvPr/>
        </p:nvSpPr>
        <p:spPr bwMode="auto">
          <a:xfrm>
            <a:off x="912813" y="1928813"/>
            <a:ext cx="2205037"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Rustle of Leaves</a:t>
            </a:r>
          </a:p>
        </p:txBody>
      </p:sp>
      <p:sp>
        <p:nvSpPr>
          <p:cNvPr id="34898" name="Text Box 82"/>
          <p:cNvSpPr txBox="1">
            <a:spLocks noChangeArrowheads="1"/>
          </p:cNvSpPr>
          <p:nvPr/>
        </p:nvSpPr>
        <p:spPr bwMode="auto">
          <a:xfrm>
            <a:off x="1436688" y="2339975"/>
            <a:ext cx="1182687"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Whisper</a:t>
            </a:r>
          </a:p>
        </p:txBody>
      </p:sp>
      <p:sp>
        <p:nvSpPr>
          <p:cNvPr id="34899" name="Text Box 83"/>
          <p:cNvSpPr txBox="1">
            <a:spLocks noChangeArrowheads="1"/>
          </p:cNvSpPr>
          <p:nvPr/>
        </p:nvSpPr>
        <p:spPr bwMode="auto">
          <a:xfrm>
            <a:off x="652463" y="2776538"/>
            <a:ext cx="27368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Quiet Radio in Home</a:t>
            </a:r>
          </a:p>
        </p:txBody>
      </p:sp>
      <p:sp>
        <p:nvSpPr>
          <p:cNvPr id="34900" name="Text Box 84"/>
          <p:cNvSpPr txBox="1">
            <a:spLocks noChangeArrowheads="1"/>
          </p:cNvSpPr>
          <p:nvPr/>
        </p:nvSpPr>
        <p:spPr bwMode="auto">
          <a:xfrm>
            <a:off x="555625" y="3203575"/>
            <a:ext cx="290195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Conversation in Home</a:t>
            </a:r>
          </a:p>
        </p:txBody>
      </p:sp>
      <p:sp>
        <p:nvSpPr>
          <p:cNvPr id="34901" name="Text Box 85"/>
          <p:cNvSpPr txBox="1">
            <a:spLocks noChangeArrowheads="1"/>
          </p:cNvSpPr>
          <p:nvPr/>
        </p:nvSpPr>
        <p:spPr bwMode="auto">
          <a:xfrm>
            <a:off x="792163" y="3627438"/>
            <a:ext cx="2462212"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Busy Street Traffic</a:t>
            </a:r>
          </a:p>
        </p:txBody>
      </p:sp>
      <p:sp>
        <p:nvSpPr>
          <p:cNvPr id="34902" name="Text Box 86"/>
          <p:cNvSpPr txBox="1">
            <a:spLocks noChangeArrowheads="1"/>
          </p:cNvSpPr>
          <p:nvPr/>
        </p:nvSpPr>
        <p:spPr bwMode="auto">
          <a:xfrm>
            <a:off x="1490663" y="4041775"/>
            <a:ext cx="1049337" cy="427038"/>
          </a:xfrm>
          <a:prstGeom prst="rect">
            <a:avLst/>
          </a:prstGeom>
          <a:noFill/>
          <a:ln w="12700">
            <a:noFill/>
            <a:miter lim="800000"/>
            <a:headEnd type="none" w="sm" len="sm"/>
            <a:tailEnd type="none" w="sm" len="sm"/>
          </a:ln>
          <a:effectLst/>
        </p:spPr>
        <p:txBody>
          <a:bodyPr wrap="none">
            <a:spAutoFit/>
          </a:bodyPr>
          <a:lstStyle/>
          <a:p>
            <a:pPr>
              <a:spcBef>
                <a:spcPct val="20000"/>
              </a:spcBef>
              <a:buClr>
                <a:schemeClr val="hlink"/>
              </a:buClr>
              <a:buSzPct val="75000"/>
              <a:buFont typeface="Monotype Sorts" pitchFamily="2" charset="2"/>
              <a:buNone/>
            </a:pPr>
            <a:r>
              <a:rPr lang="en-US" sz="2200">
                <a:solidFill>
                  <a:schemeClr val="hlink"/>
                </a:solidFill>
                <a:latin typeface="Tahoma" pitchFamily="34" charset="0"/>
              </a:rPr>
              <a:t>Riveter</a:t>
            </a:r>
          </a:p>
        </p:txBody>
      </p:sp>
      <p:sp>
        <p:nvSpPr>
          <p:cNvPr id="34903" name="Text Box 87"/>
          <p:cNvSpPr txBox="1">
            <a:spLocks noChangeArrowheads="1"/>
          </p:cNvSpPr>
          <p:nvPr/>
        </p:nvSpPr>
        <p:spPr bwMode="auto">
          <a:xfrm>
            <a:off x="596900" y="4476750"/>
            <a:ext cx="2844800"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Disco Music Amplified</a:t>
            </a:r>
          </a:p>
        </p:txBody>
      </p:sp>
      <p:sp>
        <p:nvSpPr>
          <p:cNvPr id="34904" name="Text Box 88"/>
          <p:cNvSpPr txBox="1">
            <a:spLocks noChangeArrowheads="1"/>
          </p:cNvSpPr>
          <p:nvPr/>
        </p:nvSpPr>
        <p:spPr bwMode="auto">
          <a:xfrm>
            <a:off x="608013" y="4902200"/>
            <a:ext cx="2835275" cy="427038"/>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Air-raid Siren, Nearby</a:t>
            </a:r>
          </a:p>
        </p:txBody>
      </p:sp>
      <p:sp>
        <p:nvSpPr>
          <p:cNvPr id="34905" name="Text Box 89"/>
          <p:cNvSpPr txBox="1">
            <a:spLocks noChangeArrowheads="1"/>
          </p:cNvSpPr>
          <p:nvPr/>
        </p:nvSpPr>
        <p:spPr bwMode="auto">
          <a:xfrm>
            <a:off x="968375" y="5326063"/>
            <a:ext cx="2089150" cy="427037"/>
          </a:xfrm>
          <a:prstGeom prst="rect">
            <a:avLst/>
          </a:prstGeom>
          <a:noFill/>
          <a:ln w="12700">
            <a:noFill/>
            <a:miter lim="800000"/>
            <a:headEnd type="none" w="sm" len="sm"/>
            <a:tailEnd type="none" w="sm" len="sm"/>
          </a:ln>
          <a:effectLst/>
        </p:spPr>
        <p:txBody>
          <a:bodyPr wrap="none">
            <a:spAutoFit/>
          </a:bodyPr>
          <a:lstStyle/>
          <a:p>
            <a:r>
              <a:rPr lang="en-US" sz="2200">
                <a:solidFill>
                  <a:schemeClr val="hlink"/>
                </a:solidFill>
                <a:latin typeface="Tahoma" pitchFamily="34" charset="0"/>
              </a:rPr>
              <a:t>Jet, 30 m Away</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ppt_x"/>
                                          </p:val>
                                        </p:tav>
                                        <p:tav tm="100000">
                                          <p:val>
                                            <p:strVal val="#ppt_x"/>
                                          </p:val>
                                        </p:tav>
                                      </p:tavLst>
                                    </p:anim>
                                    <p:anim calcmode="lin" valueType="num">
                                      <p:cBhvr additive="base">
                                        <p:cTn id="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p:cTn id="13" dur="500" fill="hold"/>
                                        <p:tgtEl>
                                          <p:spTgt spid="34820"/>
                                        </p:tgtEl>
                                        <p:attrNameLst>
                                          <p:attrName>ppt_w</p:attrName>
                                        </p:attrNameLst>
                                      </p:cBhvr>
                                      <p:tavLst>
                                        <p:tav tm="0">
                                          <p:val>
                                            <p:fltVal val="0"/>
                                          </p:val>
                                        </p:tav>
                                        <p:tav tm="100000">
                                          <p:val>
                                            <p:strVal val="#ppt_w"/>
                                          </p:val>
                                        </p:tav>
                                      </p:tavLst>
                                    </p:anim>
                                    <p:anim calcmode="lin" valueType="num">
                                      <p:cBhvr>
                                        <p:cTn id="14" dur="500" fill="hold"/>
                                        <p:tgtEl>
                                          <p:spTgt spid="34820"/>
                                        </p:tgtEl>
                                        <p:attrNameLst>
                                          <p:attrName>ppt_h</p:attrName>
                                        </p:attrNameLst>
                                      </p:cBhvr>
                                      <p:tavLst>
                                        <p:tav tm="0">
                                          <p:val>
                                            <p:fltVal val="0"/>
                                          </p:val>
                                        </p:tav>
                                        <p:tav tm="100000">
                                          <p:val>
                                            <p:strVal val="#ppt_h"/>
                                          </p:val>
                                        </p:tav>
                                      </p:tavLst>
                                    </p:anim>
                                  </p:childTnLst>
                                </p:cTn>
                              </p:par>
                            </p:childTnLst>
                          </p:cTn>
                        </p:par>
                        <p:par>
                          <p:cTn id="15" fill="hold" nodeType="afterGroup">
                            <p:stCondLst>
                              <p:cond delay="500"/>
                            </p:stCondLst>
                            <p:childTnLst>
                              <p:par>
                                <p:cTn id="16" presetID="23" presetClass="entr" presetSubtype="272" fill="hold" grpId="0" nodeType="afterEffect">
                                  <p:stCondLst>
                                    <p:cond delay="0"/>
                                  </p:stCondLst>
                                  <p:childTnLst>
                                    <p:set>
                                      <p:cBhvr>
                                        <p:cTn id="17" dur="1" fill="hold">
                                          <p:stCondLst>
                                            <p:cond delay="0"/>
                                          </p:stCondLst>
                                        </p:cTn>
                                        <p:tgtEl>
                                          <p:spTgt spid="34872"/>
                                        </p:tgtEl>
                                        <p:attrNameLst>
                                          <p:attrName>style.visibility</p:attrName>
                                        </p:attrNameLst>
                                      </p:cBhvr>
                                      <p:to>
                                        <p:strVal val="visible"/>
                                      </p:to>
                                    </p:set>
                                    <p:anim calcmode="lin" valueType="num">
                                      <p:cBhvr>
                                        <p:cTn id="18" dur="1000" fill="hold"/>
                                        <p:tgtEl>
                                          <p:spTgt spid="34872"/>
                                        </p:tgtEl>
                                        <p:attrNameLst>
                                          <p:attrName>ppt_w</p:attrName>
                                        </p:attrNameLst>
                                      </p:cBhvr>
                                      <p:tavLst>
                                        <p:tav tm="0">
                                          <p:val>
                                            <p:strVal val="2/3*#ppt_w"/>
                                          </p:val>
                                        </p:tav>
                                        <p:tav tm="100000">
                                          <p:val>
                                            <p:strVal val="#ppt_w"/>
                                          </p:val>
                                        </p:tav>
                                      </p:tavLst>
                                    </p:anim>
                                    <p:anim calcmode="lin" valueType="num">
                                      <p:cBhvr>
                                        <p:cTn id="19" dur="1000" fill="hold"/>
                                        <p:tgtEl>
                                          <p:spTgt spid="34872"/>
                                        </p:tgtEl>
                                        <p:attrNameLst>
                                          <p:attrName>ppt_h</p:attrName>
                                        </p:attrNameLst>
                                      </p:cBhvr>
                                      <p:tavLst>
                                        <p:tav tm="0">
                                          <p:val>
                                            <p:strVal val="2/3*#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272" fill="hold" grpId="0" nodeType="clickEffect" nodePh="1">
                                  <p:stCondLst>
                                    <p:cond delay="0"/>
                                  </p:stCondLst>
                                  <p:endCondLst>
                                    <p:cond evt="begin" delay="0">
                                      <p:tn val="22"/>
                                    </p:cond>
                                  </p:endCondLst>
                                  <p:childTnLst>
                                    <p:set>
                                      <p:cBhvr>
                                        <p:cTn id="23" dur="1" fill="hold">
                                          <p:stCondLst>
                                            <p:cond delay="0"/>
                                          </p:stCondLst>
                                        </p:cTn>
                                        <p:tgtEl>
                                          <p:spTgt spid="34873"/>
                                        </p:tgtEl>
                                        <p:attrNameLst>
                                          <p:attrName>style.visibility</p:attrName>
                                        </p:attrNameLst>
                                      </p:cBhvr>
                                      <p:to>
                                        <p:strVal val="visible"/>
                                      </p:to>
                                    </p:set>
                                    <p:anim calcmode="lin" valueType="num">
                                      <p:cBhvr>
                                        <p:cTn id="24" dur="1000" fill="hold"/>
                                        <p:tgtEl>
                                          <p:spTgt spid="34873"/>
                                        </p:tgtEl>
                                        <p:attrNameLst>
                                          <p:attrName>ppt_w</p:attrName>
                                        </p:attrNameLst>
                                      </p:cBhvr>
                                      <p:tavLst>
                                        <p:tav tm="0">
                                          <p:val>
                                            <p:strVal val="2/3*#ppt_w"/>
                                          </p:val>
                                        </p:tav>
                                        <p:tav tm="100000">
                                          <p:val>
                                            <p:strVal val="#ppt_w"/>
                                          </p:val>
                                        </p:tav>
                                      </p:tavLst>
                                    </p:anim>
                                    <p:anim calcmode="lin" valueType="num">
                                      <p:cBhvr>
                                        <p:cTn id="25" dur="1000" fill="hold"/>
                                        <p:tgtEl>
                                          <p:spTgt spid="34873"/>
                                        </p:tgtEl>
                                        <p:attrNameLst>
                                          <p:attrName>ppt_h</p:attrName>
                                        </p:attrNameLst>
                                      </p:cBhvr>
                                      <p:tavLst>
                                        <p:tav tm="0">
                                          <p:val>
                                            <p:strVal val="2/3*#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3" presetClass="entr" presetSubtype="272" fill="hold" grpId="0" nodeType="clickEffect">
                                  <p:stCondLst>
                                    <p:cond delay="0"/>
                                  </p:stCondLst>
                                  <p:childTnLst>
                                    <p:set>
                                      <p:cBhvr>
                                        <p:cTn id="29" dur="1" fill="hold">
                                          <p:stCondLst>
                                            <p:cond delay="0"/>
                                          </p:stCondLst>
                                        </p:cTn>
                                        <p:tgtEl>
                                          <p:spTgt spid="34874"/>
                                        </p:tgtEl>
                                        <p:attrNameLst>
                                          <p:attrName>style.visibility</p:attrName>
                                        </p:attrNameLst>
                                      </p:cBhvr>
                                      <p:to>
                                        <p:strVal val="visible"/>
                                      </p:to>
                                    </p:set>
                                    <p:anim calcmode="lin" valueType="num">
                                      <p:cBhvr>
                                        <p:cTn id="30" dur="1000" fill="hold"/>
                                        <p:tgtEl>
                                          <p:spTgt spid="34874"/>
                                        </p:tgtEl>
                                        <p:attrNameLst>
                                          <p:attrName>ppt_w</p:attrName>
                                        </p:attrNameLst>
                                      </p:cBhvr>
                                      <p:tavLst>
                                        <p:tav tm="0">
                                          <p:val>
                                            <p:strVal val="2/3*#ppt_w"/>
                                          </p:val>
                                        </p:tav>
                                        <p:tav tm="100000">
                                          <p:val>
                                            <p:strVal val="#ppt_w"/>
                                          </p:val>
                                        </p:tav>
                                      </p:tavLst>
                                    </p:anim>
                                    <p:anim calcmode="lin" valueType="num">
                                      <p:cBhvr>
                                        <p:cTn id="31" dur="1000" fill="hold"/>
                                        <p:tgtEl>
                                          <p:spTgt spid="34874"/>
                                        </p:tgtEl>
                                        <p:attrNameLst>
                                          <p:attrName>ppt_h</p:attrName>
                                        </p:attrNameLst>
                                      </p:cBhvr>
                                      <p:tavLst>
                                        <p:tav tm="0">
                                          <p:val>
                                            <p:strVal val="2/3*#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272" fill="hold" grpId="0" nodeType="clickEffect">
                                  <p:stCondLst>
                                    <p:cond delay="0"/>
                                  </p:stCondLst>
                                  <p:childTnLst>
                                    <p:set>
                                      <p:cBhvr>
                                        <p:cTn id="35" dur="1" fill="hold">
                                          <p:stCondLst>
                                            <p:cond delay="0"/>
                                          </p:stCondLst>
                                        </p:cTn>
                                        <p:tgtEl>
                                          <p:spTgt spid="34875"/>
                                        </p:tgtEl>
                                        <p:attrNameLst>
                                          <p:attrName>style.visibility</p:attrName>
                                        </p:attrNameLst>
                                      </p:cBhvr>
                                      <p:to>
                                        <p:strVal val="visible"/>
                                      </p:to>
                                    </p:set>
                                    <p:anim calcmode="lin" valueType="num">
                                      <p:cBhvr>
                                        <p:cTn id="36" dur="1000" fill="hold"/>
                                        <p:tgtEl>
                                          <p:spTgt spid="34875"/>
                                        </p:tgtEl>
                                        <p:attrNameLst>
                                          <p:attrName>ppt_w</p:attrName>
                                        </p:attrNameLst>
                                      </p:cBhvr>
                                      <p:tavLst>
                                        <p:tav tm="0">
                                          <p:val>
                                            <p:strVal val="2/3*#ppt_w"/>
                                          </p:val>
                                        </p:tav>
                                        <p:tav tm="100000">
                                          <p:val>
                                            <p:strVal val="#ppt_w"/>
                                          </p:val>
                                        </p:tav>
                                      </p:tavLst>
                                    </p:anim>
                                    <p:anim calcmode="lin" valueType="num">
                                      <p:cBhvr>
                                        <p:cTn id="37" dur="1000" fill="hold"/>
                                        <p:tgtEl>
                                          <p:spTgt spid="34875"/>
                                        </p:tgtEl>
                                        <p:attrNameLst>
                                          <p:attrName>ppt_h</p:attrName>
                                        </p:attrNameLst>
                                      </p:cBhvr>
                                      <p:tavLst>
                                        <p:tav tm="0">
                                          <p:val>
                                            <p:strVal val="2/3*#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3" presetClass="entr" presetSubtype="272" fill="hold" grpId="0" nodeType="clickEffect">
                                  <p:stCondLst>
                                    <p:cond delay="0"/>
                                  </p:stCondLst>
                                  <p:childTnLst>
                                    <p:set>
                                      <p:cBhvr>
                                        <p:cTn id="41" dur="1" fill="hold">
                                          <p:stCondLst>
                                            <p:cond delay="0"/>
                                          </p:stCondLst>
                                        </p:cTn>
                                        <p:tgtEl>
                                          <p:spTgt spid="34876"/>
                                        </p:tgtEl>
                                        <p:attrNameLst>
                                          <p:attrName>style.visibility</p:attrName>
                                        </p:attrNameLst>
                                      </p:cBhvr>
                                      <p:to>
                                        <p:strVal val="visible"/>
                                      </p:to>
                                    </p:set>
                                    <p:anim calcmode="lin" valueType="num">
                                      <p:cBhvr>
                                        <p:cTn id="42" dur="1000" fill="hold"/>
                                        <p:tgtEl>
                                          <p:spTgt spid="34876"/>
                                        </p:tgtEl>
                                        <p:attrNameLst>
                                          <p:attrName>ppt_w</p:attrName>
                                        </p:attrNameLst>
                                      </p:cBhvr>
                                      <p:tavLst>
                                        <p:tav tm="0">
                                          <p:val>
                                            <p:strVal val="2/3*#ppt_w"/>
                                          </p:val>
                                        </p:tav>
                                        <p:tav tm="100000">
                                          <p:val>
                                            <p:strVal val="#ppt_w"/>
                                          </p:val>
                                        </p:tav>
                                      </p:tavLst>
                                    </p:anim>
                                    <p:anim calcmode="lin" valueType="num">
                                      <p:cBhvr>
                                        <p:cTn id="43" dur="1000" fill="hold"/>
                                        <p:tgtEl>
                                          <p:spTgt spid="34876"/>
                                        </p:tgtEl>
                                        <p:attrNameLst>
                                          <p:attrName>ppt_h</p:attrName>
                                        </p:attrNameLst>
                                      </p:cBhvr>
                                      <p:tavLst>
                                        <p:tav tm="0">
                                          <p:val>
                                            <p:strVal val="2/3*#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3" presetClass="entr" presetSubtype="272" fill="hold" grpId="0" nodeType="clickEffect">
                                  <p:stCondLst>
                                    <p:cond delay="0"/>
                                  </p:stCondLst>
                                  <p:childTnLst>
                                    <p:set>
                                      <p:cBhvr>
                                        <p:cTn id="47" dur="1" fill="hold">
                                          <p:stCondLst>
                                            <p:cond delay="0"/>
                                          </p:stCondLst>
                                        </p:cTn>
                                        <p:tgtEl>
                                          <p:spTgt spid="34877"/>
                                        </p:tgtEl>
                                        <p:attrNameLst>
                                          <p:attrName>style.visibility</p:attrName>
                                        </p:attrNameLst>
                                      </p:cBhvr>
                                      <p:to>
                                        <p:strVal val="visible"/>
                                      </p:to>
                                    </p:set>
                                    <p:anim calcmode="lin" valueType="num">
                                      <p:cBhvr>
                                        <p:cTn id="48" dur="1000" fill="hold"/>
                                        <p:tgtEl>
                                          <p:spTgt spid="34877"/>
                                        </p:tgtEl>
                                        <p:attrNameLst>
                                          <p:attrName>ppt_w</p:attrName>
                                        </p:attrNameLst>
                                      </p:cBhvr>
                                      <p:tavLst>
                                        <p:tav tm="0">
                                          <p:val>
                                            <p:strVal val="2/3*#ppt_w"/>
                                          </p:val>
                                        </p:tav>
                                        <p:tav tm="100000">
                                          <p:val>
                                            <p:strVal val="#ppt_w"/>
                                          </p:val>
                                        </p:tav>
                                      </p:tavLst>
                                    </p:anim>
                                    <p:anim calcmode="lin" valueType="num">
                                      <p:cBhvr>
                                        <p:cTn id="49" dur="1000" fill="hold"/>
                                        <p:tgtEl>
                                          <p:spTgt spid="34877"/>
                                        </p:tgtEl>
                                        <p:attrNameLst>
                                          <p:attrName>ppt_h</p:attrName>
                                        </p:attrNameLst>
                                      </p:cBhvr>
                                      <p:tavLst>
                                        <p:tav tm="0">
                                          <p:val>
                                            <p:strVal val="2/3*#ppt_h"/>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3" presetClass="entr" presetSubtype="272" fill="hold" grpId="0" nodeType="clickEffect">
                                  <p:stCondLst>
                                    <p:cond delay="0"/>
                                  </p:stCondLst>
                                  <p:childTnLst>
                                    <p:set>
                                      <p:cBhvr>
                                        <p:cTn id="53" dur="1" fill="hold">
                                          <p:stCondLst>
                                            <p:cond delay="0"/>
                                          </p:stCondLst>
                                        </p:cTn>
                                        <p:tgtEl>
                                          <p:spTgt spid="34878"/>
                                        </p:tgtEl>
                                        <p:attrNameLst>
                                          <p:attrName>style.visibility</p:attrName>
                                        </p:attrNameLst>
                                      </p:cBhvr>
                                      <p:to>
                                        <p:strVal val="visible"/>
                                      </p:to>
                                    </p:set>
                                    <p:anim calcmode="lin" valueType="num">
                                      <p:cBhvr>
                                        <p:cTn id="54" dur="1000" fill="hold"/>
                                        <p:tgtEl>
                                          <p:spTgt spid="34878"/>
                                        </p:tgtEl>
                                        <p:attrNameLst>
                                          <p:attrName>ppt_w</p:attrName>
                                        </p:attrNameLst>
                                      </p:cBhvr>
                                      <p:tavLst>
                                        <p:tav tm="0">
                                          <p:val>
                                            <p:strVal val="2/3*#ppt_w"/>
                                          </p:val>
                                        </p:tav>
                                        <p:tav tm="100000">
                                          <p:val>
                                            <p:strVal val="#ppt_w"/>
                                          </p:val>
                                        </p:tav>
                                      </p:tavLst>
                                    </p:anim>
                                    <p:anim calcmode="lin" valueType="num">
                                      <p:cBhvr>
                                        <p:cTn id="55" dur="1000" fill="hold"/>
                                        <p:tgtEl>
                                          <p:spTgt spid="34878"/>
                                        </p:tgtEl>
                                        <p:attrNameLst>
                                          <p:attrName>ppt_h</p:attrName>
                                        </p:attrNameLst>
                                      </p:cBhvr>
                                      <p:tavLst>
                                        <p:tav tm="0">
                                          <p:val>
                                            <p:strVal val="2/3*#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3" presetClass="entr" presetSubtype="272" fill="hold" grpId="0" nodeType="clickEffect">
                                  <p:stCondLst>
                                    <p:cond delay="0"/>
                                  </p:stCondLst>
                                  <p:childTnLst>
                                    <p:set>
                                      <p:cBhvr>
                                        <p:cTn id="59" dur="1" fill="hold">
                                          <p:stCondLst>
                                            <p:cond delay="0"/>
                                          </p:stCondLst>
                                        </p:cTn>
                                        <p:tgtEl>
                                          <p:spTgt spid="34897"/>
                                        </p:tgtEl>
                                        <p:attrNameLst>
                                          <p:attrName>style.visibility</p:attrName>
                                        </p:attrNameLst>
                                      </p:cBhvr>
                                      <p:to>
                                        <p:strVal val="visible"/>
                                      </p:to>
                                    </p:set>
                                    <p:anim calcmode="lin" valueType="num">
                                      <p:cBhvr>
                                        <p:cTn id="60" dur="1000" fill="hold"/>
                                        <p:tgtEl>
                                          <p:spTgt spid="34897"/>
                                        </p:tgtEl>
                                        <p:attrNameLst>
                                          <p:attrName>ppt_w</p:attrName>
                                        </p:attrNameLst>
                                      </p:cBhvr>
                                      <p:tavLst>
                                        <p:tav tm="0">
                                          <p:val>
                                            <p:strVal val="2/3*#ppt_w"/>
                                          </p:val>
                                        </p:tav>
                                        <p:tav tm="100000">
                                          <p:val>
                                            <p:strVal val="#ppt_w"/>
                                          </p:val>
                                        </p:tav>
                                      </p:tavLst>
                                    </p:anim>
                                    <p:anim calcmode="lin" valueType="num">
                                      <p:cBhvr>
                                        <p:cTn id="61" dur="1000" fill="hold"/>
                                        <p:tgtEl>
                                          <p:spTgt spid="34897"/>
                                        </p:tgtEl>
                                        <p:attrNameLst>
                                          <p:attrName>ppt_h</p:attrName>
                                        </p:attrNameLst>
                                      </p:cBhvr>
                                      <p:tavLst>
                                        <p:tav tm="0">
                                          <p:val>
                                            <p:strVal val="2/3*#ppt_h"/>
                                          </p:val>
                                        </p:tav>
                                        <p:tav tm="100000">
                                          <p:val>
                                            <p:strVal val="#ppt_h"/>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3" presetClass="entr" presetSubtype="272" fill="hold" grpId="0" nodeType="clickEffect">
                                  <p:stCondLst>
                                    <p:cond delay="0"/>
                                  </p:stCondLst>
                                  <p:childTnLst>
                                    <p:set>
                                      <p:cBhvr>
                                        <p:cTn id="65" dur="1" fill="hold">
                                          <p:stCondLst>
                                            <p:cond delay="0"/>
                                          </p:stCondLst>
                                        </p:cTn>
                                        <p:tgtEl>
                                          <p:spTgt spid="34888"/>
                                        </p:tgtEl>
                                        <p:attrNameLst>
                                          <p:attrName>style.visibility</p:attrName>
                                        </p:attrNameLst>
                                      </p:cBhvr>
                                      <p:to>
                                        <p:strVal val="visible"/>
                                      </p:to>
                                    </p:set>
                                    <p:anim calcmode="lin" valueType="num">
                                      <p:cBhvr>
                                        <p:cTn id="66" dur="1000" fill="hold"/>
                                        <p:tgtEl>
                                          <p:spTgt spid="34888"/>
                                        </p:tgtEl>
                                        <p:attrNameLst>
                                          <p:attrName>ppt_w</p:attrName>
                                        </p:attrNameLst>
                                      </p:cBhvr>
                                      <p:tavLst>
                                        <p:tav tm="0">
                                          <p:val>
                                            <p:strVal val="2/3*#ppt_w"/>
                                          </p:val>
                                        </p:tav>
                                        <p:tav tm="100000">
                                          <p:val>
                                            <p:strVal val="#ppt_w"/>
                                          </p:val>
                                        </p:tav>
                                      </p:tavLst>
                                    </p:anim>
                                    <p:anim calcmode="lin" valueType="num">
                                      <p:cBhvr>
                                        <p:cTn id="67" dur="1000" fill="hold"/>
                                        <p:tgtEl>
                                          <p:spTgt spid="34888"/>
                                        </p:tgtEl>
                                        <p:attrNameLst>
                                          <p:attrName>ppt_h</p:attrName>
                                        </p:attrNameLst>
                                      </p:cBhvr>
                                      <p:tavLst>
                                        <p:tav tm="0">
                                          <p:val>
                                            <p:strVal val="2/3*#ppt_h"/>
                                          </p:val>
                                        </p:tav>
                                        <p:tav tm="100000">
                                          <p:val>
                                            <p:strVal val="#ppt_h"/>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3" presetClass="entr" presetSubtype="272" fill="hold" grpId="0" nodeType="clickEffect">
                                  <p:stCondLst>
                                    <p:cond delay="0"/>
                                  </p:stCondLst>
                                  <p:childTnLst>
                                    <p:set>
                                      <p:cBhvr>
                                        <p:cTn id="71" dur="1" fill="hold">
                                          <p:stCondLst>
                                            <p:cond delay="0"/>
                                          </p:stCondLst>
                                        </p:cTn>
                                        <p:tgtEl>
                                          <p:spTgt spid="34879"/>
                                        </p:tgtEl>
                                        <p:attrNameLst>
                                          <p:attrName>style.visibility</p:attrName>
                                        </p:attrNameLst>
                                      </p:cBhvr>
                                      <p:to>
                                        <p:strVal val="visible"/>
                                      </p:to>
                                    </p:set>
                                    <p:anim calcmode="lin" valueType="num">
                                      <p:cBhvr>
                                        <p:cTn id="72" dur="1000" fill="hold"/>
                                        <p:tgtEl>
                                          <p:spTgt spid="34879"/>
                                        </p:tgtEl>
                                        <p:attrNameLst>
                                          <p:attrName>ppt_w</p:attrName>
                                        </p:attrNameLst>
                                      </p:cBhvr>
                                      <p:tavLst>
                                        <p:tav tm="0">
                                          <p:val>
                                            <p:strVal val="2/3*#ppt_w"/>
                                          </p:val>
                                        </p:tav>
                                        <p:tav tm="100000">
                                          <p:val>
                                            <p:strVal val="#ppt_w"/>
                                          </p:val>
                                        </p:tav>
                                      </p:tavLst>
                                    </p:anim>
                                    <p:anim calcmode="lin" valueType="num">
                                      <p:cBhvr>
                                        <p:cTn id="73" dur="1000" fill="hold"/>
                                        <p:tgtEl>
                                          <p:spTgt spid="34879"/>
                                        </p:tgtEl>
                                        <p:attrNameLst>
                                          <p:attrName>ppt_h</p:attrName>
                                        </p:attrNameLst>
                                      </p:cBhvr>
                                      <p:tavLst>
                                        <p:tav tm="0">
                                          <p:val>
                                            <p:strVal val="2/3*#ppt_h"/>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23" presetClass="entr" presetSubtype="272" fill="hold" grpId="0" nodeType="clickEffect">
                                  <p:stCondLst>
                                    <p:cond delay="0"/>
                                  </p:stCondLst>
                                  <p:childTnLst>
                                    <p:set>
                                      <p:cBhvr>
                                        <p:cTn id="77" dur="1" fill="hold">
                                          <p:stCondLst>
                                            <p:cond delay="0"/>
                                          </p:stCondLst>
                                        </p:cTn>
                                        <p:tgtEl>
                                          <p:spTgt spid="34898"/>
                                        </p:tgtEl>
                                        <p:attrNameLst>
                                          <p:attrName>style.visibility</p:attrName>
                                        </p:attrNameLst>
                                      </p:cBhvr>
                                      <p:to>
                                        <p:strVal val="visible"/>
                                      </p:to>
                                    </p:set>
                                    <p:anim calcmode="lin" valueType="num">
                                      <p:cBhvr>
                                        <p:cTn id="78" dur="1000" fill="hold"/>
                                        <p:tgtEl>
                                          <p:spTgt spid="34898"/>
                                        </p:tgtEl>
                                        <p:attrNameLst>
                                          <p:attrName>ppt_w</p:attrName>
                                        </p:attrNameLst>
                                      </p:cBhvr>
                                      <p:tavLst>
                                        <p:tav tm="0">
                                          <p:val>
                                            <p:strVal val="2/3*#ppt_w"/>
                                          </p:val>
                                        </p:tav>
                                        <p:tav tm="100000">
                                          <p:val>
                                            <p:strVal val="#ppt_w"/>
                                          </p:val>
                                        </p:tav>
                                      </p:tavLst>
                                    </p:anim>
                                    <p:anim calcmode="lin" valueType="num">
                                      <p:cBhvr>
                                        <p:cTn id="79" dur="1000" fill="hold"/>
                                        <p:tgtEl>
                                          <p:spTgt spid="34898"/>
                                        </p:tgtEl>
                                        <p:attrNameLst>
                                          <p:attrName>ppt_h</p:attrName>
                                        </p:attrNameLst>
                                      </p:cBhvr>
                                      <p:tavLst>
                                        <p:tav tm="0">
                                          <p:val>
                                            <p:strVal val="2/3*#ppt_h"/>
                                          </p:val>
                                        </p:tav>
                                        <p:tav tm="100000">
                                          <p:val>
                                            <p:strVal val="#ppt_h"/>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3" presetClass="entr" presetSubtype="272" fill="hold" grpId="0" nodeType="clickEffect">
                                  <p:stCondLst>
                                    <p:cond delay="0"/>
                                  </p:stCondLst>
                                  <p:childTnLst>
                                    <p:set>
                                      <p:cBhvr>
                                        <p:cTn id="83" dur="1" fill="hold">
                                          <p:stCondLst>
                                            <p:cond delay="0"/>
                                          </p:stCondLst>
                                        </p:cTn>
                                        <p:tgtEl>
                                          <p:spTgt spid="34889"/>
                                        </p:tgtEl>
                                        <p:attrNameLst>
                                          <p:attrName>style.visibility</p:attrName>
                                        </p:attrNameLst>
                                      </p:cBhvr>
                                      <p:to>
                                        <p:strVal val="visible"/>
                                      </p:to>
                                    </p:set>
                                    <p:anim calcmode="lin" valueType="num">
                                      <p:cBhvr>
                                        <p:cTn id="84" dur="1000" fill="hold"/>
                                        <p:tgtEl>
                                          <p:spTgt spid="34889"/>
                                        </p:tgtEl>
                                        <p:attrNameLst>
                                          <p:attrName>ppt_w</p:attrName>
                                        </p:attrNameLst>
                                      </p:cBhvr>
                                      <p:tavLst>
                                        <p:tav tm="0">
                                          <p:val>
                                            <p:strVal val="2/3*#ppt_w"/>
                                          </p:val>
                                        </p:tav>
                                        <p:tav tm="100000">
                                          <p:val>
                                            <p:strVal val="#ppt_w"/>
                                          </p:val>
                                        </p:tav>
                                      </p:tavLst>
                                    </p:anim>
                                    <p:anim calcmode="lin" valueType="num">
                                      <p:cBhvr>
                                        <p:cTn id="85" dur="1000" fill="hold"/>
                                        <p:tgtEl>
                                          <p:spTgt spid="34889"/>
                                        </p:tgtEl>
                                        <p:attrNameLst>
                                          <p:attrName>ppt_h</p:attrName>
                                        </p:attrNameLst>
                                      </p:cBhvr>
                                      <p:tavLst>
                                        <p:tav tm="0">
                                          <p:val>
                                            <p:strVal val="2/3*#ppt_h"/>
                                          </p:val>
                                        </p:tav>
                                        <p:tav tm="100000">
                                          <p:val>
                                            <p:strVal val="#ppt_h"/>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3" presetClass="entr" presetSubtype="272" fill="hold" grpId="0" nodeType="clickEffect">
                                  <p:stCondLst>
                                    <p:cond delay="0"/>
                                  </p:stCondLst>
                                  <p:childTnLst>
                                    <p:set>
                                      <p:cBhvr>
                                        <p:cTn id="89" dur="1" fill="hold">
                                          <p:stCondLst>
                                            <p:cond delay="0"/>
                                          </p:stCondLst>
                                        </p:cTn>
                                        <p:tgtEl>
                                          <p:spTgt spid="34880"/>
                                        </p:tgtEl>
                                        <p:attrNameLst>
                                          <p:attrName>style.visibility</p:attrName>
                                        </p:attrNameLst>
                                      </p:cBhvr>
                                      <p:to>
                                        <p:strVal val="visible"/>
                                      </p:to>
                                    </p:set>
                                    <p:anim calcmode="lin" valueType="num">
                                      <p:cBhvr>
                                        <p:cTn id="90" dur="1000" fill="hold"/>
                                        <p:tgtEl>
                                          <p:spTgt spid="34880"/>
                                        </p:tgtEl>
                                        <p:attrNameLst>
                                          <p:attrName>ppt_w</p:attrName>
                                        </p:attrNameLst>
                                      </p:cBhvr>
                                      <p:tavLst>
                                        <p:tav tm="0">
                                          <p:val>
                                            <p:strVal val="2/3*#ppt_w"/>
                                          </p:val>
                                        </p:tav>
                                        <p:tav tm="100000">
                                          <p:val>
                                            <p:strVal val="#ppt_w"/>
                                          </p:val>
                                        </p:tav>
                                      </p:tavLst>
                                    </p:anim>
                                    <p:anim calcmode="lin" valueType="num">
                                      <p:cBhvr>
                                        <p:cTn id="91" dur="1000" fill="hold"/>
                                        <p:tgtEl>
                                          <p:spTgt spid="34880"/>
                                        </p:tgtEl>
                                        <p:attrNameLst>
                                          <p:attrName>ppt_h</p:attrName>
                                        </p:attrNameLst>
                                      </p:cBhvr>
                                      <p:tavLst>
                                        <p:tav tm="0">
                                          <p:val>
                                            <p:strVal val="2/3*#ppt_h"/>
                                          </p:val>
                                        </p:tav>
                                        <p:tav tm="100000">
                                          <p:val>
                                            <p:strVal val="#ppt_h"/>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23" presetClass="entr" presetSubtype="272" fill="hold" grpId="0" nodeType="clickEffect">
                                  <p:stCondLst>
                                    <p:cond delay="0"/>
                                  </p:stCondLst>
                                  <p:childTnLst>
                                    <p:set>
                                      <p:cBhvr>
                                        <p:cTn id="95" dur="1" fill="hold">
                                          <p:stCondLst>
                                            <p:cond delay="0"/>
                                          </p:stCondLst>
                                        </p:cTn>
                                        <p:tgtEl>
                                          <p:spTgt spid="34899"/>
                                        </p:tgtEl>
                                        <p:attrNameLst>
                                          <p:attrName>style.visibility</p:attrName>
                                        </p:attrNameLst>
                                      </p:cBhvr>
                                      <p:to>
                                        <p:strVal val="visible"/>
                                      </p:to>
                                    </p:set>
                                    <p:anim calcmode="lin" valueType="num">
                                      <p:cBhvr>
                                        <p:cTn id="96" dur="1000" fill="hold"/>
                                        <p:tgtEl>
                                          <p:spTgt spid="34899"/>
                                        </p:tgtEl>
                                        <p:attrNameLst>
                                          <p:attrName>ppt_w</p:attrName>
                                        </p:attrNameLst>
                                      </p:cBhvr>
                                      <p:tavLst>
                                        <p:tav tm="0">
                                          <p:val>
                                            <p:strVal val="2/3*#ppt_w"/>
                                          </p:val>
                                        </p:tav>
                                        <p:tav tm="100000">
                                          <p:val>
                                            <p:strVal val="#ppt_w"/>
                                          </p:val>
                                        </p:tav>
                                      </p:tavLst>
                                    </p:anim>
                                    <p:anim calcmode="lin" valueType="num">
                                      <p:cBhvr>
                                        <p:cTn id="97" dur="1000" fill="hold"/>
                                        <p:tgtEl>
                                          <p:spTgt spid="34899"/>
                                        </p:tgtEl>
                                        <p:attrNameLst>
                                          <p:attrName>ppt_h</p:attrName>
                                        </p:attrNameLst>
                                      </p:cBhvr>
                                      <p:tavLst>
                                        <p:tav tm="0">
                                          <p:val>
                                            <p:strVal val="2/3*#ppt_h"/>
                                          </p:val>
                                        </p:tav>
                                        <p:tav tm="100000">
                                          <p:val>
                                            <p:strVal val="#ppt_h"/>
                                          </p:val>
                                        </p:tav>
                                      </p:tavLst>
                                    </p:anim>
                                  </p:childTnLst>
                                </p:cTn>
                              </p:par>
                            </p:childTnLst>
                          </p:cTn>
                        </p:par>
                      </p:childTnLst>
                    </p:cTn>
                  </p:par>
                  <p:par>
                    <p:cTn id="98" fill="hold" nodeType="clickPar">
                      <p:stCondLst>
                        <p:cond delay="indefinite"/>
                      </p:stCondLst>
                      <p:childTnLst>
                        <p:par>
                          <p:cTn id="99" fill="hold" nodeType="withGroup">
                            <p:stCondLst>
                              <p:cond delay="0"/>
                            </p:stCondLst>
                            <p:childTnLst>
                              <p:par>
                                <p:cTn id="100" presetID="23" presetClass="entr" presetSubtype="272" fill="hold" grpId="0" nodeType="clickEffect">
                                  <p:stCondLst>
                                    <p:cond delay="0"/>
                                  </p:stCondLst>
                                  <p:childTnLst>
                                    <p:set>
                                      <p:cBhvr>
                                        <p:cTn id="101" dur="1" fill="hold">
                                          <p:stCondLst>
                                            <p:cond delay="0"/>
                                          </p:stCondLst>
                                        </p:cTn>
                                        <p:tgtEl>
                                          <p:spTgt spid="34890"/>
                                        </p:tgtEl>
                                        <p:attrNameLst>
                                          <p:attrName>style.visibility</p:attrName>
                                        </p:attrNameLst>
                                      </p:cBhvr>
                                      <p:to>
                                        <p:strVal val="visible"/>
                                      </p:to>
                                    </p:set>
                                    <p:anim calcmode="lin" valueType="num">
                                      <p:cBhvr>
                                        <p:cTn id="102" dur="1000" fill="hold"/>
                                        <p:tgtEl>
                                          <p:spTgt spid="34890"/>
                                        </p:tgtEl>
                                        <p:attrNameLst>
                                          <p:attrName>ppt_w</p:attrName>
                                        </p:attrNameLst>
                                      </p:cBhvr>
                                      <p:tavLst>
                                        <p:tav tm="0">
                                          <p:val>
                                            <p:strVal val="2/3*#ppt_w"/>
                                          </p:val>
                                        </p:tav>
                                        <p:tav tm="100000">
                                          <p:val>
                                            <p:strVal val="#ppt_w"/>
                                          </p:val>
                                        </p:tav>
                                      </p:tavLst>
                                    </p:anim>
                                    <p:anim calcmode="lin" valueType="num">
                                      <p:cBhvr>
                                        <p:cTn id="103" dur="1000" fill="hold"/>
                                        <p:tgtEl>
                                          <p:spTgt spid="34890"/>
                                        </p:tgtEl>
                                        <p:attrNameLst>
                                          <p:attrName>ppt_h</p:attrName>
                                        </p:attrNameLst>
                                      </p:cBhvr>
                                      <p:tavLst>
                                        <p:tav tm="0">
                                          <p:val>
                                            <p:strVal val="2/3*#ppt_h"/>
                                          </p:val>
                                        </p:tav>
                                        <p:tav tm="100000">
                                          <p:val>
                                            <p:strVal val="#ppt_h"/>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3" presetClass="entr" presetSubtype="272" fill="hold" grpId="0" nodeType="clickEffect">
                                  <p:stCondLst>
                                    <p:cond delay="0"/>
                                  </p:stCondLst>
                                  <p:childTnLst>
                                    <p:set>
                                      <p:cBhvr>
                                        <p:cTn id="107" dur="1" fill="hold">
                                          <p:stCondLst>
                                            <p:cond delay="0"/>
                                          </p:stCondLst>
                                        </p:cTn>
                                        <p:tgtEl>
                                          <p:spTgt spid="34881"/>
                                        </p:tgtEl>
                                        <p:attrNameLst>
                                          <p:attrName>style.visibility</p:attrName>
                                        </p:attrNameLst>
                                      </p:cBhvr>
                                      <p:to>
                                        <p:strVal val="visible"/>
                                      </p:to>
                                    </p:set>
                                    <p:anim calcmode="lin" valueType="num">
                                      <p:cBhvr>
                                        <p:cTn id="108" dur="1000" fill="hold"/>
                                        <p:tgtEl>
                                          <p:spTgt spid="34881"/>
                                        </p:tgtEl>
                                        <p:attrNameLst>
                                          <p:attrName>ppt_w</p:attrName>
                                        </p:attrNameLst>
                                      </p:cBhvr>
                                      <p:tavLst>
                                        <p:tav tm="0">
                                          <p:val>
                                            <p:strVal val="2/3*#ppt_w"/>
                                          </p:val>
                                        </p:tav>
                                        <p:tav tm="100000">
                                          <p:val>
                                            <p:strVal val="#ppt_w"/>
                                          </p:val>
                                        </p:tav>
                                      </p:tavLst>
                                    </p:anim>
                                    <p:anim calcmode="lin" valueType="num">
                                      <p:cBhvr>
                                        <p:cTn id="109" dur="1000" fill="hold"/>
                                        <p:tgtEl>
                                          <p:spTgt spid="34881"/>
                                        </p:tgtEl>
                                        <p:attrNameLst>
                                          <p:attrName>ppt_h</p:attrName>
                                        </p:attrNameLst>
                                      </p:cBhvr>
                                      <p:tavLst>
                                        <p:tav tm="0">
                                          <p:val>
                                            <p:strVal val="2/3*#ppt_h"/>
                                          </p:val>
                                        </p:tav>
                                        <p:tav tm="100000">
                                          <p:val>
                                            <p:strVal val="#ppt_h"/>
                                          </p:val>
                                        </p:tav>
                                      </p:tavLst>
                                    </p:anim>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3" presetClass="entr" presetSubtype="272" fill="hold" grpId="0" nodeType="clickEffect">
                                  <p:stCondLst>
                                    <p:cond delay="0"/>
                                  </p:stCondLst>
                                  <p:childTnLst>
                                    <p:set>
                                      <p:cBhvr>
                                        <p:cTn id="113" dur="1" fill="hold">
                                          <p:stCondLst>
                                            <p:cond delay="0"/>
                                          </p:stCondLst>
                                        </p:cTn>
                                        <p:tgtEl>
                                          <p:spTgt spid="34900"/>
                                        </p:tgtEl>
                                        <p:attrNameLst>
                                          <p:attrName>style.visibility</p:attrName>
                                        </p:attrNameLst>
                                      </p:cBhvr>
                                      <p:to>
                                        <p:strVal val="visible"/>
                                      </p:to>
                                    </p:set>
                                    <p:anim calcmode="lin" valueType="num">
                                      <p:cBhvr>
                                        <p:cTn id="114" dur="1000" fill="hold"/>
                                        <p:tgtEl>
                                          <p:spTgt spid="34900"/>
                                        </p:tgtEl>
                                        <p:attrNameLst>
                                          <p:attrName>ppt_w</p:attrName>
                                        </p:attrNameLst>
                                      </p:cBhvr>
                                      <p:tavLst>
                                        <p:tav tm="0">
                                          <p:val>
                                            <p:strVal val="2/3*#ppt_w"/>
                                          </p:val>
                                        </p:tav>
                                        <p:tav tm="100000">
                                          <p:val>
                                            <p:strVal val="#ppt_w"/>
                                          </p:val>
                                        </p:tav>
                                      </p:tavLst>
                                    </p:anim>
                                    <p:anim calcmode="lin" valueType="num">
                                      <p:cBhvr>
                                        <p:cTn id="115" dur="1000" fill="hold"/>
                                        <p:tgtEl>
                                          <p:spTgt spid="34900"/>
                                        </p:tgtEl>
                                        <p:attrNameLst>
                                          <p:attrName>ppt_h</p:attrName>
                                        </p:attrNameLst>
                                      </p:cBhvr>
                                      <p:tavLst>
                                        <p:tav tm="0">
                                          <p:val>
                                            <p:strVal val="2/3*#ppt_h"/>
                                          </p:val>
                                        </p:tav>
                                        <p:tav tm="100000">
                                          <p:val>
                                            <p:strVal val="#ppt_h"/>
                                          </p:val>
                                        </p:tav>
                                      </p:tavLst>
                                    </p:anim>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3" presetClass="entr" presetSubtype="272" fill="hold" grpId="0" nodeType="clickEffect">
                                  <p:stCondLst>
                                    <p:cond delay="0"/>
                                  </p:stCondLst>
                                  <p:childTnLst>
                                    <p:set>
                                      <p:cBhvr>
                                        <p:cTn id="119" dur="1" fill="hold">
                                          <p:stCondLst>
                                            <p:cond delay="0"/>
                                          </p:stCondLst>
                                        </p:cTn>
                                        <p:tgtEl>
                                          <p:spTgt spid="34891"/>
                                        </p:tgtEl>
                                        <p:attrNameLst>
                                          <p:attrName>style.visibility</p:attrName>
                                        </p:attrNameLst>
                                      </p:cBhvr>
                                      <p:to>
                                        <p:strVal val="visible"/>
                                      </p:to>
                                    </p:set>
                                    <p:anim calcmode="lin" valueType="num">
                                      <p:cBhvr>
                                        <p:cTn id="120" dur="1000" fill="hold"/>
                                        <p:tgtEl>
                                          <p:spTgt spid="34891"/>
                                        </p:tgtEl>
                                        <p:attrNameLst>
                                          <p:attrName>ppt_w</p:attrName>
                                        </p:attrNameLst>
                                      </p:cBhvr>
                                      <p:tavLst>
                                        <p:tav tm="0">
                                          <p:val>
                                            <p:strVal val="2/3*#ppt_w"/>
                                          </p:val>
                                        </p:tav>
                                        <p:tav tm="100000">
                                          <p:val>
                                            <p:strVal val="#ppt_w"/>
                                          </p:val>
                                        </p:tav>
                                      </p:tavLst>
                                    </p:anim>
                                    <p:anim calcmode="lin" valueType="num">
                                      <p:cBhvr>
                                        <p:cTn id="121" dur="1000" fill="hold"/>
                                        <p:tgtEl>
                                          <p:spTgt spid="34891"/>
                                        </p:tgtEl>
                                        <p:attrNameLst>
                                          <p:attrName>ppt_h</p:attrName>
                                        </p:attrNameLst>
                                      </p:cBhvr>
                                      <p:tavLst>
                                        <p:tav tm="0">
                                          <p:val>
                                            <p:strVal val="2/3*#ppt_h"/>
                                          </p:val>
                                        </p:tav>
                                        <p:tav tm="100000">
                                          <p:val>
                                            <p:strVal val="#ppt_h"/>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3" presetClass="entr" presetSubtype="272" fill="hold" grpId="0" nodeType="clickEffect">
                                  <p:stCondLst>
                                    <p:cond delay="0"/>
                                  </p:stCondLst>
                                  <p:childTnLst>
                                    <p:set>
                                      <p:cBhvr>
                                        <p:cTn id="125" dur="1" fill="hold">
                                          <p:stCondLst>
                                            <p:cond delay="0"/>
                                          </p:stCondLst>
                                        </p:cTn>
                                        <p:tgtEl>
                                          <p:spTgt spid="34882"/>
                                        </p:tgtEl>
                                        <p:attrNameLst>
                                          <p:attrName>style.visibility</p:attrName>
                                        </p:attrNameLst>
                                      </p:cBhvr>
                                      <p:to>
                                        <p:strVal val="visible"/>
                                      </p:to>
                                    </p:set>
                                    <p:anim calcmode="lin" valueType="num">
                                      <p:cBhvr>
                                        <p:cTn id="126" dur="1000" fill="hold"/>
                                        <p:tgtEl>
                                          <p:spTgt spid="34882"/>
                                        </p:tgtEl>
                                        <p:attrNameLst>
                                          <p:attrName>ppt_w</p:attrName>
                                        </p:attrNameLst>
                                      </p:cBhvr>
                                      <p:tavLst>
                                        <p:tav tm="0">
                                          <p:val>
                                            <p:strVal val="2/3*#ppt_w"/>
                                          </p:val>
                                        </p:tav>
                                        <p:tav tm="100000">
                                          <p:val>
                                            <p:strVal val="#ppt_w"/>
                                          </p:val>
                                        </p:tav>
                                      </p:tavLst>
                                    </p:anim>
                                    <p:anim calcmode="lin" valueType="num">
                                      <p:cBhvr>
                                        <p:cTn id="127" dur="1000" fill="hold"/>
                                        <p:tgtEl>
                                          <p:spTgt spid="34882"/>
                                        </p:tgtEl>
                                        <p:attrNameLst>
                                          <p:attrName>ppt_h</p:attrName>
                                        </p:attrNameLst>
                                      </p:cBhvr>
                                      <p:tavLst>
                                        <p:tav tm="0">
                                          <p:val>
                                            <p:strVal val="2/3*#ppt_h"/>
                                          </p:val>
                                        </p:tav>
                                        <p:tav tm="100000">
                                          <p:val>
                                            <p:strVal val="#ppt_h"/>
                                          </p:val>
                                        </p:tav>
                                      </p:tavLst>
                                    </p:anim>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3" presetClass="entr" presetSubtype="272" fill="hold" grpId="0" nodeType="clickEffect">
                                  <p:stCondLst>
                                    <p:cond delay="0"/>
                                  </p:stCondLst>
                                  <p:childTnLst>
                                    <p:set>
                                      <p:cBhvr>
                                        <p:cTn id="131" dur="1" fill="hold">
                                          <p:stCondLst>
                                            <p:cond delay="0"/>
                                          </p:stCondLst>
                                        </p:cTn>
                                        <p:tgtEl>
                                          <p:spTgt spid="34901"/>
                                        </p:tgtEl>
                                        <p:attrNameLst>
                                          <p:attrName>style.visibility</p:attrName>
                                        </p:attrNameLst>
                                      </p:cBhvr>
                                      <p:to>
                                        <p:strVal val="visible"/>
                                      </p:to>
                                    </p:set>
                                    <p:anim calcmode="lin" valueType="num">
                                      <p:cBhvr>
                                        <p:cTn id="132" dur="1000" fill="hold"/>
                                        <p:tgtEl>
                                          <p:spTgt spid="34901"/>
                                        </p:tgtEl>
                                        <p:attrNameLst>
                                          <p:attrName>ppt_w</p:attrName>
                                        </p:attrNameLst>
                                      </p:cBhvr>
                                      <p:tavLst>
                                        <p:tav tm="0">
                                          <p:val>
                                            <p:strVal val="2/3*#ppt_w"/>
                                          </p:val>
                                        </p:tav>
                                        <p:tav tm="100000">
                                          <p:val>
                                            <p:strVal val="#ppt_w"/>
                                          </p:val>
                                        </p:tav>
                                      </p:tavLst>
                                    </p:anim>
                                    <p:anim calcmode="lin" valueType="num">
                                      <p:cBhvr>
                                        <p:cTn id="133" dur="1000" fill="hold"/>
                                        <p:tgtEl>
                                          <p:spTgt spid="34901"/>
                                        </p:tgtEl>
                                        <p:attrNameLst>
                                          <p:attrName>ppt_h</p:attrName>
                                        </p:attrNameLst>
                                      </p:cBhvr>
                                      <p:tavLst>
                                        <p:tav tm="0">
                                          <p:val>
                                            <p:strVal val="2/3*#ppt_h"/>
                                          </p:val>
                                        </p:tav>
                                        <p:tav tm="100000">
                                          <p:val>
                                            <p:strVal val="#ppt_h"/>
                                          </p:val>
                                        </p:tav>
                                      </p:tavLst>
                                    </p:anim>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3" presetClass="entr" presetSubtype="272" fill="hold" grpId="0" nodeType="clickEffect">
                                  <p:stCondLst>
                                    <p:cond delay="0"/>
                                  </p:stCondLst>
                                  <p:childTnLst>
                                    <p:set>
                                      <p:cBhvr>
                                        <p:cTn id="137" dur="1" fill="hold">
                                          <p:stCondLst>
                                            <p:cond delay="0"/>
                                          </p:stCondLst>
                                        </p:cTn>
                                        <p:tgtEl>
                                          <p:spTgt spid="34892"/>
                                        </p:tgtEl>
                                        <p:attrNameLst>
                                          <p:attrName>style.visibility</p:attrName>
                                        </p:attrNameLst>
                                      </p:cBhvr>
                                      <p:to>
                                        <p:strVal val="visible"/>
                                      </p:to>
                                    </p:set>
                                    <p:anim calcmode="lin" valueType="num">
                                      <p:cBhvr>
                                        <p:cTn id="138" dur="1000" fill="hold"/>
                                        <p:tgtEl>
                                          <p:spTgt spid="34892"/>
                                        </p:tgtEl>
                                        <p:attrNameLst>
                                          <p:attrName>ppt_w</p:attrName>
                                        </p:attrNameLst>
                                      </p:cBhvr>
                                      <p:tavLst>
                                        <p:tav tm="0">
                                          <p:val>
                                            <p:strVal val="2/3*#ppt_w"/>
                                          </p:val>
                                        </p:tav>
                                        <p:tav tm="100000">
                                          <p:val>
                                            <p:strVal val="#ppt_w"/>
                                          </p:val>
                                        </p:tav>
                                      </p:tavLst>
                                    </p:anim>
                                    <p:anim calcmode="lin" valueType="num">
                                      <p:cBhvr>
                                        <p:cTn id="139" dur="1000" fill="hold"/>
                                        <p:tgtEl>
                                          <p:spTgt spid="34892"/>
                                        </p:tgtEl>
                                        <p:attrNameLst>
                                          <p:attrName>ppt_h</p:attrName>
                                        </p:attrNameLst>
                                      </p:cBhvr>
                                      <p:tavLst>
                                        <p:tav tm="0">
                                          <p:val>
                                            <p:strVal val="2/3*#ppt_h"/>
                                          </p:val>
                                        </p:tav>
                                        <p:tav tm="100000">
                                          <p:val>
                                            <p:strVal val="#ppt_h"/>
                                          </p:val>
                                        </p:tav>
                                      </p:tavLst>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3" presetClass="entr" presetSubtype="272" fill="hold" grpId="0" nodeType="clickEffect">
                                  <p:stCondLst>
                                    <p:cond delay="0"/>
                                  </p:stCondLst>
                                  <p:childTnLst>
                                    <p:set>
                                      <p:cBhvr>
                                        <p:cTn id="143" dur="1" fill="hold">
                                          <p:stCondLst>
                                            <p:cond delay="0"/>
                                          </p:stCondLst>
                                        </p:cTn>
                                        <p:tgtEl>
                                          <p:spTgt spid="34883"/>
                                        </p:tgtEl>
                                        <p:attrNameLst>
                                          <p:attrName>style.visibility</p:attrName>
                                        </p:attrNameLst>
                                      </p:cBhvr>
                                      <p:to>
                                        <p:strVal val="visible"/>
                                      </p:to>
                                    </p:set>
                                    <p:anim calcmode="lin" valueType="num">
                                      <p:cBhvr>
                                        <p:cTn id="144" dur="1000" fill="hold"/>
                                        <p:tgtEl>
                                          <p:spTgt spid="34883"/>
                                        </p:tgtEl>
                                        <p:attrNameLst>
                                          <p:attrName>ppt_w</p:attrName>
                                        </p:attrNameLst>
                                      </p:cBhvr>
                                      <p:tavLst>
                                        <p:tav tm="0">
                                          <p:val>
                                            <p:strVal val="2/3*#ppt_w"/>
                                          </p:val>
                                        </p:tav>
                                        <p:tav tm="100000">
                                          <p:val>
                                            <p:strVal val="#ppt_w"/>
                                          </p:val>
                                        </p:tav>
                                      </p:tavLst>
                                    </p:anim>
                                    <p:anim calcmode="lin" valueType="num">
                                      <p:cBhvr>
                                        <p:cTn id="145" dur="1000" fill="hold"/>
                                        <p:tgtEl>
                                          <p:spTgt spid="34883"/>
                                        </p:tgtEl>
                                        <p:attrNameLst>
                                          <p:attrName>ppt_h</p:attrName>
                                        </p:attrNameLst>
                                      </p:cBhvr>
                                      <p:tavLst>
                                        <p:tav tm="0">
                                          <p:val>
                                            <p:strVal val="2/3*#ppt_h"/>
                                          </p:val>
                                        </p:tav>
                                        <p:tav tm="100000">
                                          <p:val>
                                            <p:strVal val="#ppt_h"/>
                                          </p:val>
                                        </p:tav>
                                      </p:tavLst>
                                    </p:anim>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3" presetClass="entr" presetSubtype="272" fill="hold" grpId="0" nodeType="clickEffect">
                                  <p:stCondLst>
                                    <p:cond delay="0"/>
                                  </p:stCondLst>
                                  <p:childTnLst>
                                    <p:set>
                                      <p:cBhvr>
                                        <p:cTn id="149" dur="1" fill="hold">
                                          <p:stCondLst>
                                            <p:cond delay="0"/>
                                          </p:stCondLst>
                                        </p:cTn>
                                        <p:tgtEl>
                                          <p:spTgt spid="34902"/>
                                        </p:tgtEl>
                                        <p:attrNameLst>
                                          <p:attrName>style.visibility</p:attrName>
                                        </p:attrNameLst>
                                      </p:cBhvr>
                                      <p:to>
                                        <p:strVal val="visible"/>
                                      </p:to>
                                    </p:set>
                                    <p:anim calcmode="lin" valueType="num">
                                      <p:cBhvr>
                                        <p:cTn id="150" dur="1000" fill="hold"/>
                                        <p:tgtEl>
                                          <p:spTgt spid="34902"/>
                                        </p:tgtEl>
                                        <p:attrNameLst>
                                          <p:attrName>ppt_w</p:attrName>
                                        </p:attrNameLst>
                                      </p:cBhvr>
                                      <p:tavLst>
                                        <p:tav tm="0">
                                          <p:val>
                                            <p:strVal val="2/3*#ppt_w"/>
                                          </p:val>
                                        </p:tav>
                                        <p:tav tm="100000">
                                          <p:val>
                                            <p:strVal val="#ppt_w"/>
                                          </p:val>
                                        </p:tav>
                                      </p:tavLst>
                                    </p:anim>
                                    <p:anim calcmode="lin" valueType="num">
                                      <p:cBhvr>
                                        <p:cTn id="151" dur="1000" fill="hold"/>
                                        <p:tgtEl>
                                          <p:spTgt spid="34902"/>
                                        </p:tgtEl>
                                        <p:attrNameLst>
                                          <p:attrName>ppt_h</p:attrName>
                                        </p:attrNameLst>
                                      </p:cBhvr>
                                      <p:tavLst>
                                        <p:tav tm="0">
                                          <p:val>
                                            <p:strVal val="2/3*#ppt_h"/>
                                          </p:val>
                                        </p:tav>
                                        <p:tav tm="100000">
                                          <p:val>
                                            <p:strVal val="#ppt_h"/>
                                          </p:val>
                                        </p:tav>
                                      </p:tavLst>
                                    </p:anim>
                                  </p:childTnLst>
                                </p:cTn>
                              </p:par>
                            </p:childTnLst>
                          </p:cTn>
                        </p:par>
                      </p:childTnLst>
                    </p:cTn>
                  </p:par>
                  <p:par>
                    <p:cTn id="152" fill="hold" nodeType="clickPar">
                      <p:stCondLst>
                        <p:cond delay="indefinite"/>
                      </p:stCondLst>
                      <p:childTnLst>
                        <p:par>
                          <p:cTn id="153" fill="hold" nodeType="withGroup">
                            <p:stCondLst>
                              <p:cond delay="0"/>
                            </p:stCondLst>
                            <p:childTnLst>
                              <p:par>
                                <p:cTn id="154" presetID="23" presetClass="entr" presetSubtype="272" fill="hold" grpId="0" nodeType="clickEffect">
                                  <p:stCondLst>
                                    <p:cond delay="0"/>
                                  </p:stCondLst>
                                  <p:childTnLst>
                                    <p:set>
                                      <p:cBhvr>
                                        <p:cTn id="155" dur="1" fill="hold">
                                          <p:stCondLst>
                                            <p:cond delay="0"/>
                                          </p:stCondLst>
                                        </p:cTn>
                                        <p:tgtEl>
                                          <p:spTgt spid="34893"/>
                                        </p:tgtEl>
                                        <p:attrNameLst>
                                          <p:attrName>style.visibility</p:attrName>
                                        </p:attrNameLst>
                                      </p:cBhvr>
                                      <p:to>
                                        <p:strVal val="visible"/>
                                      </p:to>
                                    </p:set>
                                    <p:anim calcmode="lin" valueType="num">
                                      <p:cBhvr>
                                        <p:cTn id="156" dur="1000" fill="hold"/>
                                        <p:tgtEl>
                                          <p:spTgt spid="34893"/>
                                        </p:tgtEl>
                                        <p:attrNameLst>
                                          <p:attrName>ppt_w</p:attrName>
                                        </p:attrNameLst>
                                      </p:cBhvr>
                                      <p:tavLst>
                                        <p:tav tm="0">
                                          <p:val>
                                            <p:strVal val="2/3*#ppt_w"/>
                                          </p:val>
                                        </p:tav>
                                        <p:tav tm="100000">
                                          <p:val>
                                            <p:strVal val="#ppt_w"/>
                                          </p:val>
                                        </p:tav>
                                      </p:tavLst>
                                    </p:anim>
                                    <p:anim calcmode="lin" valueType="num">
                                      <p:cBhvr>
                                        <p:cTn id="157" dur="1000" fill="hold"/>
                                        <p:tgtEl>
                                          <p:spTgt spid="34893"/>
                                        </p:tgtEl>
                                        <p:attrNameLst>
                                          <p:attrName>ppt_h</p:attrName>
                                        </p:attrNameLst>
                                      </p:cBhvr>
                                      <p:tavLst>
                                        <p:tav tm="0">
                                          <p:val>
                                            <p:strVal val="2/3*#ppt_h"/>
                                          </p:val>
                                        </p:tav>
                                        <p:tav tm="100000">
                                          <p:val>
                                            <p:strVal val="#ppt_h"/>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3" presetClass="entr" presetSubtype="272" fill="hold" grpId="0" nodeType="clickEffect">
                                  <p:stCondLst>
                                    <p:cond delay="0"/>
                                  </p:stCondLst>
                                  <p:childTnLst>
                                    <p:set>
                                      <p:cBhvr>
                                        <p:cTn id="161" dur="1" fill="hold">
                                          <p:stCondLst>
                                            <p:cond delay="0"/>
                                          </p:stCondLst>
                                        </p:cTn>
                                        <p:tgtEl>
                                          <p:spTgt spid="34884"/>
                                        </p:tgtEl>
                                        <p:attrNameLst>
                                          <p:attrName>style.visibility</p:attrName>
                                        </p:attrNameLst>
                                      </p:cBhvr>
                                      <p:to>
                                        <p:strVal val="visible"/>
                                      </p:to>
                                    </p:set>
                                    <p:anim calcmode="lin" valueType="num">
                                      <p:cBhvr>
                                        <p:cTn id="162" dur="1000" fill="hold"/>
                                        <p:tgtEl>
                                          <p:spTgt spid="34884"/>
                                        </p:tgtEl>
                                        <p:attrNameLst>
                                          <p:attrName>ppt_w</p:attrName>
                                        </p:attrNameLst>
                                      </p:cBhvr>
                                      <p:tavLst>
                                        <p:tav tm="0">
                                          <p:val>
                                            <p:strVal val="2/3*#ppt_w"/>
                                          </p:val>
                                        </p:tav>
                                        <p:tav tm="100000">
                                          <p:val>
                                            <p:strVal val="#ppt_w"/>
                                          </p:val>
                                        </p:tav>
                                      </p:tavLst>
                                    </p:anim>
                                    <p:anim calcmode="lin" valueType="num">
                                      <p:cBhvr>
                                        <p:cTn id="163" dur="1000" fill="hold"/>
                                        <p:tgtEl>
                                          <p:spTgt spid="34884"/>
                                        </p:tgtEl>
                                        <p:attrNameLst>
                                          <p:attrName>ppt_h</p:attrName>
                                        </p:attrNameLst>
                                      </p:cBhvr>
                                      <p:tavLst>
                                        <p:tav tm="0">
                                          <p:val>
                                            <p:strVal val="2/3*#ppt_h"/>
                                          </p:val>
                                        </p:tav>
                                        <p:tav tm="100000">
                                          <p:val>
                                            <p:strVal val="#ppt_h"/>
                                          </p:val>
                                        </p:tav>
                                      </p:tavLst>
                                    </p:anim>
                                  </p:childTnLst>
                                </p:cTn>
                              </p:par>
                            </p:childTnLst>
                          </p:cTn>
                        </p:par>
                      </p:childTnLst>
                    </p:cTn>
                  </p:par>
                  <p:par>
                    <p:cTn id="164" fill="hold" nodeType="clickPar">
                      <p:stCondLst>
                        <p:cond delay="indefinite"/>
                      </p:stCondLst>
                      <p:childTnLst>
                        <p:par>
                          <p:cTn id="165" fill="hold" nodeType="withGroup">
                            <p:stCondLst>
                              <p:cond delay="0"/>
                            </p:stCondLst>
                            <p:childTnLst>
                              <p:par>
                                <p:cTn id="166" presetID="23" presetClass="entr" presetSubtype="272" fill="hold" grpId="0" nodeType="clickEffect">
                                  <p:stCondLst>
                                    <p:cond delay="0"/>
                                  </p:stCondLst>
                                  <p:childTnLst>
                                    <p:set>
                                      <p:cBhvr>
                                        <p:cTn id="167" dur="1" fill="hold">
                                          <p:stCondLst>
                                            <p:cond delay="0"/>
                                          </p:stCondLst>
                                        </p:cTn>
                                        <p:tgtEl>
                                          <p:spTgt spid="34903"/>
                                        </p:tgtEl>
                                        <p:attrNameLst>
                                          <p:attrName>style.visibility</p:attrName>
                                        </p:attrNameLst>
                                      </p:cBhvr>
                                      <p:to>
                                        <p:strVal val="visible"/>
                                      </p:to>
                                    </p:set>
                                    <p:anim calcmode="lin" valueType="num">
                                      <p:cBhvr>
                                        <p:cTn id="168" dur="1000" fill="hold"/>
                                        <p:tgtEl>
                                          <p:spTgt spid="34903"/>
                                        </p:tgtEl>
                                        <p:attrNameLst>
                                          <p:attrName>ppt_w</p:attrName>
                                        </p:attrNameLst>
                                      </p:cBhvr>
                                      <p:tavLst>
                                        <p:tav tm="0">
                                          <p:val>
                                            <p:strVal val="2/3*#ppt_w"/>
                                          </p:val>
                                        </p:tav>
                                        <p:tav tm="100000">
                                          <p:val>
                                            <p:strVal val="#ppt_w"/>
                                          </p:val>
                                        </p:tav>
                                      </p:tavLst>
                                    </p:anim>
                                    <p:anim calcmode="lin" valueType="num">
                                      <p:cBhvr>
                                        <p:cTn id="169" dur="1000" fill="hold"/>
                                        <p:tgtEl>
                                          <p:spTgt spid="34903"/>
                                        </p:tgtEl>
                                        <p:attrNameLst>
                                          <p:attrName>ppt_h</p:attrName>
                                        </p:attrNameLst>
                                      </p:cBhvr>
                                      <p:tavLst>
                                        <p:tav tm="0">
                                          <p:val>
                                            <p:strVal val="2/3*#ppt_h"/>
                                          </p:val>
                                        </p:tav>
                                        <p:tav tm="100000">
                                          <p:val>
                                            <p:strVal val="#ppt_h"/>
                                          </p:val>
                                        </p:tav>
                                      </p:tavLst>
                                    </p:anim>
                                  </p:childTnLst>
                                </p:cTn>
                              </p:par>
                            </p:childTnLst>
                          </p:cTn>
                        </p:par>
                      </p:childTnLst>
                    </p:cTn>
                  </p:par>
                  <p:par>
                    <p:cTn id="170" fill="hold" nodeType="clickPar">
                      <p:stCondLst>
                        <p:cond delay="indefinite"/>
                      </p:stCondLst>
                      <p:childTnLst>
                        <p:par>
                          <p:cTn id="171" fill="hold" nodeType="withGroup">
                            <p:stCondLst>
                              <p:cond delay="0"/>
                            </p:stCondLst>
                            <p:childTnLst>
                              <p:par>
                                <p:cTn id="172" presetID="23" presetClass="entr" presetSubtype="272" fill="hold" grpId="0" nodeType="clickEffect">
                                  <p:stCondLst>
                                    <p:cond delay="0"/>
                                  </p:stCondLst>
                                  <p:childTnLst>
                                    <p:set>
                                      <p:cBhvr>
                                        <p:cTn id="173" dur="1" fill="hold">
                                          <p:stCondLst>
                                            <p:cond delay="0"/>
                                          </p:stCondLst>
                                        </p:cTn>
                                        <p:tgtEl>
                                          <p:spTgt spid="34894"/>
                                        </p:tgtEl>
                                        <p:attrNameLst>
                                          <p:attrName>style.visibility</p:attrName>
                                        </p:attrNameLst>
                                      </p:cBhvr>
                                      <p:to>
                                        <p:strVal val="visible"/>
                                      </p:to>
                                    </p:set>
                                    <p:anim calcmode="lin" valueType="num">
                                      <p:cBhvr>
                                        <p:cTn id="174" dur="1000" fill="hold"/>
                                        <p:tgtEl>
                                          <p:spTgt spid="34894"/>
                                        </p:tgtEl>
                                        <p:attrNameLst>
                                          <p:attrName>ppt_w</p:attrName>
                                        </p:attrNameLst>
                                      </p:cBhvr>
                                      <p:tavLst>
                                        <p:tav tm="0">
                                          <p:val>
                                            <p:strVal val="2/3*#ppt_w"/>
                                          </p:val>
                                        </p:tav>
                                        <p:tav tm="100000">
                                          <p:val>
                                            <p:strVal val="#ppt_w"/>
                                          </p:val>
                                        </p:tav>
                                      </p:tavLst>
                                    </p:anim>
                                    <p:anim calcmode="lin" valueType="num">
                                      <p:cBhvr>
                                        <p:cTn id="175" dur="1000" fill="hold"/>
                                        <p:tgtEl>
                                          <p:spTgt spid="34894"/>
                                        </p:tgtEl>
                                        <p:attrNameLst>
                                          <p:attrName>ppt_h</p:attrName>
                                        </p:attrNameLst>
                                      </p:cBhvr>
                                      <p:tavLst>
                                        <p:tav tm="0">
                                          <p:val>
                                            <p:strVal val="2/3*#ppt_h"/>
                                          </p:val>
                                        </p:tav>
                                        <p:tav tm="100000">
                                          <p:val>
                                            <p:strVal val="#ppt_h"/>
                                          </p:val>
                                        </p:tav>
                                      </p:tavLst>
                                    </p:anim>
                                  </p:childTnLst>
                                </p:cTn>
                              </p:par>
                            </p:childTnLst>
                          </p:cTn>
                        </p:par>
                      </p:childTnLst>
                    </p:cTn>
                  </p:par>
                  <p:par>
                    <p:cTn id="176" fill="hold" nodeType="clickPar">
                      <p:stCondLst>
                        <p:cond delay="indefinite"/>
                      </p:stCondLst>
                      <p:childTnLst>
                        <p:par>
                          <p:cTn id="177" fill="hold" nodeType="withGroup">
                            <p:stCondLst>
                              <p:cond delay="0"/>
                            </p:stCondLst>
                            <p:childTnLst>
                              <p:par>
                                <p:cTn id="178" presetID="23" presetClass="entr" presetSubtype="272" fill="hold" grpId="0" nodeType="clickEffect">
                                  <p:stCondLst>
                                    <p:cond delay="0"/>
                                  </p:stCondLst>
                                  <p:childTnLst>
                                    <p:set>
                                      <p:cBhvr>
                                        <p:cTn id="179" dur="1" fill="hold">
                                          <p:stCondLst>
                                            <p:cond delay="0"/>
                                          </p:stCondLst>
                                        </p:cTn>
                                        <p:tgtEl>
                                          <p:spTgt spid="34885"/>
                                        </p:tgtEl>
                                        <p:attrNameLst>
                                          <p:attrName>style.visibility</p:attrName>
                                        </p:attrNameLst>
                                      </p:cBhvr>
                                      <p:to>
                                        <p:strVal val="visible"/>
                                      </p:to>
                                    </p:set>
                                    <p:anim calcmode="lin" valueType="num">
                                      <p:cBhvr>
                                        <p:cTn id="180" dur="1000" fill="hold"/>
                                        <p:tgtEl>
                                          <p:spTgt spid="34885"/>
                                        </p:tgtEl>
                                        <p:attrNameLst>
                                          <p:attrName>ppt_w</p:attrName>
                                        </p:attrNameLst>
                                      </p:cBhvr>
                                      <p:tavLst>
                                        <p:tav tm="0">
                                          <p:val>
                                            <p:strVal val="2/3*#ppt_w"/>
                                          </p:val>
                                        </p:tav>
                                        <p:tav tm="100000">
                                          <p:val>
                                            <p:strVal val="#ppt_w"/>
                                          </p:val>
                                        </p:tav>
                                      </p:tavLst>
                                    </p:anim>
                                    <p:anim calcmode="lin" valueType="num">
                                      <p:cBhvr>
                                        <p:cTn id="181" dur="1000" fill="hold"/>
                                        <p:tgtEl>
                                          <p:spTgt spid="34885"/>
                                        </p:tgtEl>
                                        <p:attrNameLst>
                                          <p:attrName>ppt_h</p:attrName>
                                        </p:attrNameLst>
                                      </p:cBhvr>
                                      <p:tavLst>
                                        <p:tav tm="0">
                                          <p:val>
                                            <p:strVal val="2/3*#ppt_h"/>
                                          </p:val>
                                        </p:tav>
                                        <p:tav tm="100000">
                                          <p:val>
                                            <p:strVal val="#ppt_h"/>
                                          </p:val>
                                        </p:tav>
                                      </p:tavLst>
                                    </p:anim>
                                  </p:childTnLst>
                                </p:cTn>
                              </p:par>
                            </p:childTnLst>
                          </p:cTn>
                        </p:par>
                      </p:childTnLst>
                    </p:cTn>
                  </p:par>
                  <p:par>
                    <p:cTn id="182" fill="hold" nodeType="clickPar">
                      <p:stCondLst>
                        <p:cond delay="indefinite"/>
                      </p:stCondLst>
                      <p:childTnLst>
                        <p:par>
                          <p:cTn id="183" fill="hold" nodeType="withGroup">
                            <p:stCondLst>
                              <p:cond delay="0"/>
                            </p:stCondLst>
                            <p:childTnLst>
                              <p:par>
                                <p:cTn id="184" presetID="23" presetClass="entr" presetSubtype="272" fill="hold" grpId="0" nodeType="clickEffect">
                                  <p:stCondLst>
                                    <p:cond delay="0"/>
                                  </p:stCondLst>
                                  <p:childTnLst>
                                    <p:set>
                                      <p:cBhvr>
                                        <p:cTn id="185" dur="1" fill="hold">
                                          <p:stCondLst>
                                            <p:cond delay="0"/>
                                          </p:stCondLst>
                                        </p:cTn>
                                        <p:tgtEl>
                                          <p:spTgt spid="34904"/>
                                        </p:tgtEl>
                                        <p:attrNameLst>
                                          <p:attrName>style.visibility</p:attrName>
                                        </p:attrNameLst>
                                      </p:cBhvr>
                                      <p:to>
                                        <p:strVal val="visible"/>
                                      </p:to>
                                    </p:set>
                                    <p:anim calcmode="lin" valueType="num">
                                      <p:cBhvr>
                                        <p:cTn id="186" dur="1000" fill="hold"/>
                                        <p:tgtEl>
                                          <p:spTgt spid="34904"/>
                                        </p:tgtEl>
                                        <p:attrNameLst>
                                          <p:attrName>ppt_w</p:attrName>
                                        </p:attrNameLst>
                                      </p:cBhvr>
                                      <p:tavLst>
                                        <p:tav tm="0">
                                          <p:val>
                                            <p:strVal val="2/3*#ppt_w"/>
                                          </p:val>
                                        </p:tav>
                                        <p:tav tm="100000">
                                          <p:val>
                                            <p:strVal val="#ppt_w"/>
                                          </p:val>
                                        </p:tav>
                                      </p:tavLst>
                                    </p:anim>
                                    <p:anim calcmode="lin" valueType="num">
                                      <p:cBhvr>
                                        <p:cTn id="187" dur="1000" fill="hold"/>
                                        <p:tgtEl>
                                          <p:spTgt spid="34904"/>
                                        </p:tgtEl>
                                        <p:attrNameLst>
                                          <p:attrName>ppt_h</p:attrName>
                                        </p:attrNameLst>
                                      </p:cBhvr>
                                      <p:tavLst>
                                        <p:tav tm="0">
                                          <p:val>
                                            <p:strVal val="2/3*#ppt_h"/>
                                          </p:val>
                                        </p:tav>
                                        <p:tav tm="100000">
                                          <p:val>
                                            <p:strVal val="#ppt_h"/>
                                          </p:val>
                                        </p:tav>
                                      </p:tavLst>
                                    </p:anim>
                                  </p:childTnLst>
                                </p:cTn>
                              </p:par>
                            </p:childTnLst>
                          </p:cTn>
                        </p:par>
                      </p:childTnLst>
                    </p:cTn>
                  </p:par>
                  <p:par>
                    <p:cTn id="188" fill="hold" nodeType="clickPar">
                      <p:stCondLst>
                        <p:cond delay="indefinite"/>
                      </p:stCondLst>
                      <p:childTnLst>
                        <p:par>
                          <p:cTn id="189" fill="hold" nodeType="withGroup">
                            <p:stCondLst>
                              <p:cond delay="0"/>
                            </p:stCondLst>
                            <p:childTnLst>
                              <p:par>
                                <p:cTn id="190" presetID="23" presetClass="entr" presetSubtype="272" fill="hold" grpId="0" nodeType="clickEffect">
                                  <p:stCondLst>
                                    <p:cond delay="0"/>
                                  </p:stCondLst>
                                  <p:childTnLst>
                                    <p:set>
                                      <p:cBhvr>
                                        <p:cTn id="191" dur="1" fill="hold">
                                          <p:stCondLst>
                                            <p:cond delay="0"/>
                                          </p:stCondLst>
                                        </p:cTn>
                                        <p:tgtEl>
                                          <p:spTgt spid="34895"/>
                                        </p:tgtEl>
                                        <p:attrNameLst>
                                          <p:attrName>style.visibility</p:attrName>
                                        </p:attrNameLst>
                                      </p:cBhvr>
                                      <p:to>
                                        <p:strVal val="visible"/>
                                      </p:to>
                                    </p:set>
                                    <p:anim calcmode="lin" valueType="num">
                                      <p:cBhvr>
                                        <p:cTn id="192" dur="1000" fill="hold"/>
                                        <p:tgtEl>
                                          <p:spTgt spid="34895"/>
                                        </p:tgtEl>
                                        <p:attrNameLst>
                                          <p:attrName>ppt_w</p:attrName>
                                        </p:attrNameLst>
                                      </p:cBhvr>
                                      <p:tavLst>
                                        <p:tav tm="0">
                                          <p:val>
                                            <p:strVal val="2/3*#ppt_w"/>
                                          </p:val>
                                        </p:tav>
                                        <p:tav tm="100000">
                                          <p:val>
                                            <p:strVal val="#ppt_w"/>
                                          </p:val>
                                        </p:tav>
                                      </p:tavLst>
                                    </p:anim>
                                    <p:anim calcmode="lin" valueType="num">
                                      <p:cBhvr>
                                        <p:cTn id="193" dur="1000" fill="hold"/>
                                        <p:tgtEl>
                                          <p:spTgt spid="34895"/>
                                        </p:tgtEl>
                                        <p:attrNameLst>
                                          <p:attrName>ppt_h</p:attrName>
                                        </p:attrNameLst>
                                      </p:cBhvr>
                                      <p:tavLst>
                                        <p:tav tm="0">
                                          <p:val>
                                            <p:strVal val="2/3*#ppt_h"/>
                                          </p:val>
                                        </p:tav>
                                        <p:tav tm="100000">
                                          <p:val>
                                            <p:strVal val="#ppt_h"/>
                                          </p:val>
                                        </p:tav>
                                      </p:tavLst>
                                    </p:anim>
                                  </p:childTnLst>
                                </p:cTn>
                              </p:par>
                            </p:childTnLst>
                          </p:cTn>
                        </p:par>
                      </p:childTnLst>
                    </p:cTn>
                  </p:par>
                  <p:par>
                    <p:cTn id="194" fill="hold" nodeType="clickPar">
                      <p:stCondLst>
                        <p:cond delay="indefinite"/>
                      </p:stCondLst>
                      <p:childTnLst>
                        <p:par>
                          <p:cTn id="195" fill="hold" nodeType="withGroup">
                            <p:stCondLst>
                              <p:cond delay="0"/>
                            </p:stCondLst>
                            <p:childTnLst>
                              <p:par>
                                <p:cTn id="196" presetID="23" presetClass="entr" presetSubtype="272" fill="hold" grpId="0" nodeType="clickEffect">
                                  <p:stCondLst>
                                    <p:cond delay="0"/>
                                  </p:stCondLst>
                                  <p:childTnLst>
                                    <p:set>
                                      <p:cBhvr>
                                        <p:cTn id="197" dur="1" fill="hold">
                                          <p:stCondLst>
                                            <p:cond delay="0"/>
                                          </p:stCondLst>
                                        </p:cTn>
                                        <p:tgtEl>
                                          <p:spTgt spid="34886"/>
                                        </p:tgtEl>
                                        <p:attrNameLst>
                                          <p:attrName>style.visibility</p:attrName>
                                        </p:attrNameLst>
                                      </p:cBhvr>
                                      <p:to>
                                        <p:strVal val="visible"/>
                                      </p:to>
                                    </p:set>
                                    <p:anim calcmode="lin" valueType="num">
                                      <p:cBhvr>
                                        <p:cTn id="198" dur="1000" fill="hold"/>
                                        <p:tgtEl>
                                          <p:spTgt spid="34886"/>
                                        </p:tgtEl>
                                        <p:attrNameLst>
                                          <p:attrName>ppt_w</p:attrName>
                                        </p:attrNameLst>
                                      </p:cBhvr>
                                      <p:tavLst>
                                        <p:tav tm="0">
                                          <p:val>
                                            <p:strVal val="2/3*#ppt_w"/>
                                          </p:val>
                                        </p:tav>
                                        <p:tav tm="100000">
                                          <p:val>
                                            <p:strVal val="#ppt_w"/>
                                          </p:val>
                                        </p:tav>
                                      </p:tavLst>
                                    </p:anim>
                                    <p:anim calcmode="lin" valueType="num">
                                      <p:cBhvr>
                                        <p:cTn id="199" dur="1000" fill="hold"/>
                                        <p:tgtEl>
                                          <p:spTgt spid="34886"/>
                                        </p:tgtEl>
                                        <p:attrNameLst>
                                          <p:attrName>ppt_h</p:attrName>
                                        </p:attrNameLst>
                                      </p:cBhvr>
                                      <p:tavLst>
                                        <p:tav tm="0">
                                          <p:val>
                                            <p:strVal val="2/3*#ppt_h"/>
                                          </p:val>
                                        </p:tav>
                                        <p:tav tm="100000">
                                          <p:val>
                                            <p:strVal val="#ppt_h"/>
                                          </p:val>
                                        </p:tav>
                                      </p:tavLst>
                                    </p:anim>
                                  </p:childTnLst>
                                </p:cTn>
                              </p:par>
                            </p:childTnLst>
                          </p:cTn>
                        </p:par>
                      </p:childTnLst>
                    </p:cTn>
                  </p:par>
                  <p:par>
                    <p:cTn id="200" fill="hold" nodeType="clickPar">
                      <p:stCondLst>
                        <p:cond delay="indefinite"/>
                      </p:stCondLst>
                      <p:childTnLst>
                        <p:par>
                          <p:cTn id="201" fill="hold" nodeType="withGroup">
                            <p:stCondLst>
                              <p:cond delay="0"/>
                            </p:stCondLst>
                            <p:childTnLst>
                              <p:par>
                                <p:cTn id="202" presetID="23" presetClass="entr" presetSubtype="272" fill="hold" grpId="0" nodeType="clickEffect">
                                  <p:stCondLst>
                                    <p:cond delay="0"/>
                                  </p:stCondLst>
                                  <p:childTnLst>
                                    <p:set>
                                      <p:cBhvr>
                                        <p:cTn id="203" dur="1" fill="hold">
                                          <p:stCondLst>
                                            <p:cond delay="0"/>
                                          </p:stCondLst>
                                        </p:cTn>
                                        <p:tgtEl>
                                          <p:spTgt spid="34905"/>
                                        </p:tgtEl>
                                        <p:attrNameLst>
                                          <p:attrName>style.visibility</p:attrName>
                                        </p:attrNameLst>
                                      </p:cBhvr>
                                      <p:to>
                                        <p:strVal val="visible"/>
                                      </p:to>
                                    </p:set>
                                    <p:anim calcmode="lin" valueType="num">
                                      <p:cBhvr>
                                        <p:cTn id="204" dur="1000" fill="hold"/>
                                        <p:tgtEl>
                                          <p:spTgt spid="34905"/>
                                        </p:tgtEl>
                                        <p:attrNameLst>
                                          <p:attrName>ppt_w</p:attrName>
                                        </p:attrNameLst>
                                      </p:cBhvr>
                                      <p:tavLst>
                                        <p:tav tm="0">
                                          <p:val>
                                            <p:strVal val="2/3*#ppt_w"/>
                                          </p:val>
                                        </p:tav>
                                        <p:tav tm="100000">
                                          <p:val>
                                            <p:strVal val="#ppt_w"/>
                                          </p:val>
                                        </p:tav>
                                      </p:tavLst>
                                    </p:anim>
                                    <p:anim calcmode="lin" valueType="num">
                                      <p:cBhvr>
                                        <p:cTn id="205" dur="1000" fill="hold"/>
                                        <p:tgtEl>
                                          <p:spTgt spid="34905"/>
                                        </p:tgtEl>
                                        <p:attrNameLst>
                                          <p:attrName>ppt_h</p:attrName>
                                        </p:attrNameLst>
                                      </p:cBhvr>
                                      <p:tavLst>
                                        <p:tav tm="0">
                                          <p:val>
                                            <p:strVal val="2/3*#ppt_h"/>
                                          </p:val>
                                        </p:tav>
                                        <p:tav tm="100000">
                                          <p:val>
                                            <p:strVal val="#ppt_h"/>
                                          </p:val>
                                        </p:tav>
                                      </p:tavLst>
                                    </p:anim>
                                  </p:childTnLst>
                                </p:cTn>
                              </p:par>
                            </p:childTnLst>
                          </p:cTn>
                        </p:par>
                      </p:childTnLst>
                    </p:cTn>
                  </p:par>
                  <p:par>
                    <p:cTn id="206" fill="hold" nodeType="clickPar">
                      <p:stCondLst>
                        <p:cond delay="indefinite"/>
                      </p:stCondLst>
                      <p:childTnLst>
                        <p:par>
                          <p:cTn id="207" fill="hold" nodeType="withGroup">
                            <p:stCondLst>
                              <p:cond delay="0"/>
                            </p:stCondLst>
                            <p:childTnLst>
                              <p:par>
                                <p:cTn id="208" presetID="23" presetClass="entr" presetSubtype="272" fill="hold" grpId="0" nodeType="clickEffect">
                                  <p:stCondLst>
                                    <p:cond delay="0"/>
                                  </p:stCondLst>
                                  <p:childTnLst>
                                    <p:set>
                                      <p:cBhvr>
                                        <p:cTn id="209" dur="1" fill="hold">
                                          <p:stCondLst>
                                            <p:cond delay="0"/>
                                          </p:stCondLst>
                                        </p:cTn>
                                        <p:tgtEl>
                                          <p:spTgt spid="34896"/>
                                        </p:tgtEl>
                                        <p:attrNameLst>
                                          <p:attrName>style.visibility</p:attrName>
                                        </p:attrNameLst>
                                      </p:cBhvr>
                                      <p:to>
                                        <p:strVal val="visible"/>
                                      </p:to>
                                    </p:set>
                                    <p:anim calcmode="lin" valueType="num">
                                      <p:cBhvr>
                                        <p:cTn id="210" dur="1000" fill="hold"/>
                                        <p:tgtEl>
                                          <p:spTgt spid="34896"/>
                                        </p:tgtEl>
                                        <p:attrNameLst>
                                          <p:attrName>ppt_w</p:attrName>
                                        </p:attrNameLst>
                                      </p:cBhvr>
                                      <p:tavLst>
                                        <p:tav tm="0">
                                          <p:val>
                                            <p:strVal val="2/3*#ppt_w"/>
                                          </p:val>
                                        </p:tav>
                                        <p:tav tm="100000">
                                          <p:val>
                                            <p:strVal val="#ppt_w"/>
                                          </p:val>
                                        </p:tav>
                                      </p:tavLst>
                                    </p:anim>
                                    <p:anim calcmode="lin" valueType="num">
                                      <p:cBhvr>
                                        <p:cTn id="211" dur="1000" fill="hold"/>
                                        <p:tgtEl>
                                          <p:spTgt spid="34896"/>
                                        </p:tgtEl>
                                        <p:attrNameLst>
                                          <p:attrName>ppt_h</p:attrName>
                                        </p:attrNameLst>
                                      </p:cBhvr>
                                      <p:tavLst>
                                        <p:tav tm="0">
                                          <p:val>
                                            <p:strVal val="2/3*#ppt_h"/>
                                          </p:val>
                                        </p:tav>
                                        <p:tav tm="100000">
                                          <p:val>
                                            <p:strVal val="#ppt_h"/>
                                          </p:val>
                                        </p:tav>
                                      </p:tavLst>
                                    </p:anim>
                                  </p:childTnLst>
                                </p:cTn>
                              </p:par>
                            </p:childTnLst>
                          </p:cTn>
                        </p:par>
                      </p:childTnLst>
                    </p:cTn>
                  </p:par>
                  <p:par>
                    <p:cTn id="212" fill="hold" nodeType="clickPar">
                      <p:stCondLst>
                        <p:cond delay="indefinite"/>
                      </p:stCondLst>
                      <p:childTnLst>
                        <p:par>
                          <p:cTn id="213" fill="hold" nodeType="withGroup">
                            <p:stCondLst>
                              <p:cond delay="0"/>
                            </p:stCondLst>
                            <p:childTnLst>
                              <p:par>
                                <p:cTn id="214" presetID="23" presetClass="entr" presetSubtype="272" fill="hold" grpId="0" nodeType="clickEffect">
                                  <p:stCondLst>
                                    <p:cond delay="0"/>
                                  </p:stCondLst>
                                  <p:childTnLst>
                                    <p:set>
                                      <p:cBhvr>
                                        <p:cTn id="215" dur="1" fill="hold">
                                          <p:stCondLst>
                                            <p:cond delay="0"/>
                                          </p:stCondLst>
                                        </p:cTn>
                                        <p:tgtEl>
                                          <p:spTgt spid="34887"/>
                                        </p:tgtEl>
                                        <p:attrNameLst>
                                          <p:attrName>style.visibility</p:attrName>
                                        </p:attrNameLst>
                                      </p:cBhvr>
                                      <p:to>
                                        <p:strVal val="visible"/>
                                      </p:to>
                                    </p:set>
                                    <p:anim calcmode="lin" valueType="num">
                                      <p:cBhvr>
                                        <p:cTn id="216" dur="1000" fill="hold"/>
                                        <p:tgtEl>
                                          <p:spTgt spid="34887"/>
                                        </p:tgtEl>
                                        <p:attrNameLst>
                                          <p:attrName>ppt_w</p:attrName>
                                        </p:attrNameLst>
                                      </p:cBhvr>
                                      <p:tavLst>
                                        <p:tav tm="0">
                                          <p:val>
                                            <p:strVal val="2/3*#ppt_w"/>
                                          </p:val>
                                        </p:tav>
                                        <p:tav tm="100000">
                                          <p:val>
                                            <p:strVal val="#ppt_w"/>
                                          </p:val>
                                        </p:tav>
                                      </p:tavLst>
                                    </p:anim>
                                    <p:anim calcmode="lin" valueType="num">
                                      <p:cBhvr>
                                        <p:cTn id="217" dur="1000" fill="hold"/>
                                        <p:tgtEl>
                                          <p:spTgt spid="3488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72" grpId="0"/>
      <p:bldP spid="34873" grpId="0"/>
      <p:bldP spid="34874" grpId="0"/>
      <p:bldP spid="34875" grpId="0"/>
      <p:bldP spid="34876" grpId="0"/>
      <p:bldP spid="34877" grpId="0"/>
      <p:bldP spid="34878" grpId="0"/>
      <p:bldP spid="34879" grpId="0"/>
      <p:bldP spid="34880" grpId="0"/>
      <p:bldP spid="34881" grpId="0"/>
      <p:bldP spid="34882" grpId="0"/>
      <p:bldP spid="34883" grpId="0"/>
      <p:bldP spid="34884" grpId="0"/>
      <p:bldP spid="34885" grpId="0"/>
      <p:bldP spid="34886" grpId="0"/>
      <p:bldP spid="34887" grpId="0"/>
      <p:bldP spid="34888" grpId="0"/>
      <p:bldP spid="34889" grpId="0"/>
      <p:bldP spid="34890" grpId="0"/>
      <p:bldP spid="34891" grpId="0"/>
      <p:bldP spid="34892" grpId="0"/>
      <p:bldP spid="34893" grpId="0"/>
      <p:bldP spid="34894" grpId="0"/>
      <p:bldP spid="34895" grpId="0"/>
      <p:bldP spid="34896" grpId="0"/>
      <p:bldP spid="34897" grpId="0"/>
      <p:bldP spid="34898" grpId="0"/>
      <p:bldP spid="34899" grpId="0"/>
      <p:bldP spid="34900" grpId="0"/>
      <p:bldP spid="34901" grpId="0"/>
      <p:bldP spid="34902" grpId="0"/>
      <p:bldP spid="34903" grpId="0"/>
      <p:bldP spid="34904" grpId="0"/>
      <p:bldP spid="34905"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762000" y="838200"/>
            <a:ext cx="8229600" cy="4114800"/>
          </a:xfrm>
        </p:spPr>
        <p:txBody>
          <a:bodyPr/>
          <a:lstStyle/>
          <a:p>
            <a:r>
              <a:rPr lang="en-US" b="1" u="sng" smtClean="0"/>
              <a:t>Loudness</a:t>
            </a:r>
            <a:endParaRPr lang="en-US" b="1" smtClean="0"/>
          </a:p>
          <a:p>
            <a:pPr lvl="1"/>
            <a:r>
              <a:rPr lang="en-US" b="1" smtClean="0"/>
              <a:t>Increase the loudness by 10db and you increase the intensity by 10.</a:t>
            </a:r>
          </a:p>
          <a:p>
            <a:pPr lvl="1"/>
            <a:r>
              <a:rPr lang="en-US" b="1" smtClean="0"/>
              <a:t>Increase the loudness by 20db and you increase the intensity by 100.</a:t>
            </a:r>
          </a:p>
          <a:p>
            <a:pPr>
              <a:buFont typeface="Monotype Sorts" pitchFamily="2" charset="2"/>
              <a:buNone/>
            </a:pPr>
            <a:endParaRPr lang="en-US" b="1" smtClean="0"/>
          </a:p>
          <a:p>
            <a:pPr lvl="1"/>
            <a:endParaRPr lang="en-US" smtClean="0"/>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ox(out)">
                                      <p:cBhvr>
                                        <p:cTn id="7" dur="500"/>
                                        <p:tgtEl>
                                          <p:spTgt spid="174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box(out)">
                                      <p:cBhvr>
                                        <p:cTn id="12" dur="500"/>
                                        <p:tgtEl>
                                          <p:spTgt spid="1741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checkerboard(across)">
                                      <p:cBhvr>
                                        <p:cTn id="17"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bldLvl="5"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fld id="{4D8F49D0-2EE1-4E84-84C0-91A01CF2C6B1}" type="datetime5">
              <a:rPr lang="en-US" smtClean="0">
                <a:latin typeface="Arial" pitchFamily="34" charset="0"/>
                <a:cs typeface="Arial" pitchFamily="34" charset="0"/>
              </a:rPr>
              <a:pPr/>
              <a:t>24-Feb-11</a:t>
            </a:fld>
            <a:endParaRPr lang="en-US" smtClean="0">
              <a:latin typeface="Arial" pitchFamily="34" charset="0"/>
              <a:cs typeface="Arial" pitchFamily="34" charset="0"/>
            </a:endParaRPr>
          </a:p>
        </p:txBody>
      </p:sp>
      <p:sp>
        <p:nvSpPr>
          <p:cNvPr id="30723" name="Footer Placeholder 4"/>
          <p:cNvSpPr>
            <a:spLocks noGrp="1"/>
          </p:cNvSpPr>
          <p:nvPr>
            <p:ph type="ftr" sz="quarter" idx="11"/>
          </p:nvPr>
        </p:nvSpPr>
        <p:spPr>
          <a:noFill/>
        </p:spPr>
        <p:txBody>
          <a:bodyPr/>
          <a:lstStyle/>
          <a:p>
            <a:r>
              <a:rPr lang="en-US" smtClean="0">
                <a:latin typeface="Arial" pitchFamily="34" charset="0"/>
                <a:cs typeface="Arial" pitchFamily="34" charset="0"/>
              </a:rPr>
              <a:t>Physics 1 (Garcia) SJSU</a:t>
            </a:r>
          </a:p>
        </p:txBody>
      </p:sp>
      <p:pic>
        <p:nvPicPr>
          <p:cNvPr id="30724" name="Picture 5" descr="ultrasound_side"/>
          <p:cNvPicPr>
            <a:picLocks noChangeAspect="1" noChangeArrowheads="1"/>
          </p:cNvPicPr>
          <p:nvPr/>
        </p:nvPicPr>
        <p:blipFill>
          <a:blip r:embed="rId3" cstate="print"/>
          <a:srcRect/>
          <a:stretch>
            <a:fillRect/>
          </a:stretch>
        </p:blipFill>
        <p:spPr bwMode="auto">
          <a:xfrm>
            <a:off x="5060950" y="3500438"/>
            <a:ext cx="3987800" cy="3006725"/>
          </a:xfrm>
          <a:prstGeom prst="rect">
            <a:avLst/>
          </a:prstGeom>
          <a:noFill/>
          <a:ln w="9525">
            <a:noFill/>
            <a:miter lim="800000"/>
            <a:headEnd/>
            <a:tailEnd/>
          </a:ln>
        </p:spPr>
      </p:pic>
      <p:sp>
        <p:nvSpPr>
          <p:cNvPr id="30725" name="Rectangle 2"/>
          <p:cNvSpPr>
            <a:spLocks noGrp="1" noChangeArrowheads="1"/>
          </p:cNvSpPr>
          <p:nvPr>
            <p:ph type="title"/>
          </p:nvPr>
        </p:nvSpPr>
        <p:spPr/>
        <p:txBody>
          <a:bodyPr/>
          <a:lstStyle/>
          <a:p>
            <a:pPr eaLnBrk="1" hangingPunct="1"/>
            <a:r>
              <a:rPr lang="en-US" smtClean="0"/>
              <a:t>Ultrasound</a:t>
            </a:r>
          </a:p>
        </p:txBody>
      </p:sp>
      <p:sp>
        <p:nvSpPr>
          <p:cNvPr id="30726" name="Rectangle 3"/>
          <p:cNvSpPr>
            <a:spLocks noGrp="1" noChangeArrowheads="1"/>
          </p:cNvSpPr>
          <p:nvPr>
            <p:ph type="body" idx="1"/>
          </p:nvPr>
        </p:nvSpPr>
        <p:spPr>
          <a:xfrm>
            <a:off x="368300" y="1600200"/>
            <a:ext cx="5168900" cy="4525963"/>
          </a:xfrm>
          <a:solidFill>
            <a:schemeClr val="bg1"/>
          </a:solidFill>
        </p:spPr>
        <p:txBody>
          <a:bodyPr/>
          <a:lstStyle/>
          <a:p>
            <a:pPr eaLnBrk="1" hangingPunct="1">
              <a:buFontTx/>
              <a:buNone/>
            </a:pPr>
            <a:r>
              <a:rPr lang="en-US" smtClean="0"/>
              <a:t>Ultrasound is high frequency (Megahertz), short wavelength </a:t>
            </a:r>
          </a:p>
          <a:p>
            <a:pPr eaLnBrk="1" hangingPunct="1">
              <a:buFontTx/>
              <a:buNone/>
            </a:pPr>
            <a:r>
              <a:rPr lang="en-US" smtClean="0"/>
              <a:t>	(0.1 mm) sound.</a:t>
            </a:r>
          </a:p>
          <a:p>
            <a:pPr eaLnBrk="1" hangingPunct="1">
              <a:buFontTx/>
              <a:buNone/>
            </a:pPr>
            <a:r>
              <a:rPr lang="en-US" smtClean="0"/>
              <a:t>Reflections and refractions of ultrasound by flesh and bone allow “seeing” inside the human body.</a:t>
            </a:r>
          </a:p>
        </p:txBody>
      </p:sp>
      <p:pic>
        <p:nvPicPr>
          <p:cNvPr id="30727" name="Picture 4" descr="ultrasound"/>
          <p:cNvPicPr>
            <a:picLocks noChangeAspect="1" noChangeArrowheads="1"/>
          </p:cNvPicPr>
          <p:nvPr/>
        </p:nvPicPr>
        <p:blipFill>
          <a:blip r:embed="rId4" cstate="print"/>
          <a:srcRect/>
          <a:stretch>
            <a:fillRect/>
          </a:stretch>
        </p:blipFill>
        <p:spPr bwMode="auto">
          <a:xfrm>
            <a:off x="5988050" y="1430338"/>
            <a:ext cx="2857500" cy="1838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685800" y="0"/>
            <a:ext cx="7772400" cy="1219200"/>
          </a:xfrm>
        </p:spPr>
        <p:txBody>
          <a:bodyPr/>
          <a:lstStyle/>
          <a:p>
            <a:r>
              <a:rPr lang="en-US" sz="6000" b="1" smtClean="0"/>
              <a:t>Origin of Sound</a:t>
            </a:r>
            <a:endParaRPr lang="en-US" smtClean="0"/>
          </a:p>
        </p:txBody>
      </p:sp>
      <p:sp>
        <p:nvSpPr>
          <p:cNvPr id="10243" name="Rectangle 3"/>
          <p:cNvSpPr>
            <a:spLocks noGrp="1" noChangeArrowheads="1"/>
          </p:cNvSpPr>
          <p:nvPr>
            <p:ph type="body" idx="1"/>
          </p:nvPr>
        </p:nvSpPr>
        <p:spPr>
          <a:xfrm>
            <a:off x="1295400" y="1600200"/>
            <a:ext cx="7239000" cy="2895600"/>
          </a:xfrm>
        </p:spPr>
        <p:txBody>
          <a:bodyPr/>
          <a:lstStyle/>
          <a:p>
            <a:r>
              <a:rPr lang="en-US" u="sng" smtClean="0"/>
              <a:t>infrasonic</a:t>
            </a:r>
            <a:r>
              <a:rPr lang="en-US" smtClean="0"/>
              <a:t>            </a:t>
            </a:r>
          </a:p>
          <a:p>
            <a:pPr lvl="1"/>
            <a:r>
              <a:rPr lang="en-US" smtClean="0"/>
              <a:t>frequencies &lt; 20 Hz</a:t>
            </a:r>
          </a:p>
          <a:p>
            <a:endParaRPr lang="en-US" smtClean="0"/>
          </a:p>
          <a:p>
            <a:r>
              <a:rPr lang="en-US" u="sng" smtClean="0"/>
              <a:t>ultrasonic</a:t>
            </a:r>
            <a:r>
              <a:rPr lang="en-US" smtClean="0"/>
              <a:t>				</a:t>
            </a:r>
          </a:p>
          <a:p>
            <a:pPr lvl="1"/>
            <a:r>
              <a:rPr lang="en-US" smtClean="0"/>
              <a:t>frequencies &gt; 20,000 Hz</a:t>
            </a:r>
          </a:p>
          <a:p>
            <a:endParaRPr lang="en-US" smtClean="0"/>
          </a:p>
          <a:p>
            <a:r>
              <a:rPr lang="en-US" u="sng" smtClean="0"/>
              <a:t>human hearing range</a:t>
            </a:r>
            <a:r>
              <a:rPr lang="en-US" smtClean="0"/>
              <a:t> </a:t>
            </a:r>
          </a:p>
          <a:p>
            <a:pPr lvl="1"/>
            <a:r>
              <a:rPr lang="en-US" smtClean="0"/>
              <a:t>frequencies between 20 Hz and 20,000 Hz</a:t>
            </a:r>
          </a:p>
          <a:p>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ox(out)">
                                      <p:cBhvr>
                                        <p:cTn id="7" dur="500"/>
                                        <p:tgtEl>
                                          <p:spTgt spid="102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ox(out)">
                                      <p:cBhvr>
                                        <p:cTn id="12" dur="500"/>
                                        <p:tgtEl>
                                          <p:spTgt spid="1024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243">
                                            <p:txEl>
                                              <p:pRg st="3" end="3"/>
                                            </p:txEl>
                                          </p:spTgt>
                                        </p:tgtEl>
                                        <p:attrNameLst>
                                          <p:attrName>style.visibility</p:attrName>
                                        </p:attrNameLst>
                                      </p:cBhvr>
                                      <p:to>
                                        <p:strVal val="visible"/>
                                      </p:to>
                                    </p:set>
                                    <p:animEffect transition="in" filter="box(out)">
                                      <p:cBhvr>
                                        <p:cTn id="17" dur="500"/>
                                        <p:tgtEl>
                                          <p:spTgt spid="10243">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243">
                                            <p:txEl>
                                              <p:pRg st="4" end="4"/>
                                            </p:txEl>
                                          </p:spTgt>
                                        </p:tgtEl>
                                        <p:attrNameLst>
                                          <p:attrName>style.visibility</p:attrName>
                                        </p:attrNameLst>
                                      </p:cBhvr>
                                      <p:to>
                                        <p:strVal val="visible"/>
                                      </p:to>
                                    </p:set>
                                    <p:animEffect transition="in" filter="box(out)">
                                      <p:cBhvr>
                                        <p:cTn id="22" dur="500"/>
                                        <p:tgtEl>
                                          <p:spTgt spid="10243">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animEffect transition="in" filter="box(out)">
                                      <p:cBhvr>
                                        <p:cTn id="27" dur="500"/>
                                        <p:tgtEl>
                                          <p:spTgt spid="10243">
                                            <p:txEl>
                                              <p:pRg st="6" end="6"/>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243">
                                            <p:txEl>
                                              <p:pRg st="7" end="7"/>
                                            </p:txEl>
                                          </p:spTgt>
                                        </p:tgtEl>
                                        <p:attrNameLst>
                                          <p:attrName>style.visibility</p:attrName>
                                        </p:attrNameLst>
                                      </p:cBhvr>
                                      <p:to>
                                        <p:strVal val="visible"/>
                                      </p:to>
                                    </p:set>
                                    <p:animEffect transition="in" filter="box(out)">
                                      <p:cBhvr>
                                        <p:cTn id="32" dur="500"/>
                                        <p:tgtEl>
                                          <p:spTgt spid="10243">
                                            <p:txEl>
                                              <p:pRg st="7" end="7"/>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bldLvl="2"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VERSION" val="4.10"/>
  <p:tag name="QUESTIONNAME" val=" "/>
  <p:tag name="QUESTIONTYPE" val=" 0"/>
  <p:tag name="QUESTIONCHOICES" val=" 2"/>
  <p:tag name="QUESTIONANSWER" val="C"/>
  <p:tag name="QUESTIONDIFFICULTY" val=" 0"/>
  <p:tag name="QUESTIONPOINTS" val=" 1"/>
  <p:tag name="QUESTIONCHANCES" val=" 3"/>
  <p:tag name="QUESTIONTIMER" val="01:00"/>
  <p:tag name="QUESTIONCHOICESTYPE" val=" 1"/>
  <p:tag name="QUESTIONCHARTTYPE" val="0"/>
  <p:tag name="MANUALQUESTIONSTART" val="No"/>
</p:tagLst>
</file>

<file path=ppt/tags/tag2.xml><?xml version="1.0" encoding="utf-8"?>
<p:tagLst xmlns:a="http://schemas.openxmlformats.org/drawingml/2006/main" xmlns:r="http://schemas.openxmlformats.org/officeDocument/2006/relationships" xmlns:p="http://schemas.openxmlformats.org/presentationml/2006/main">
  <p:tag name="VERSION" val="4.10"/>
  <p:tag name="QUESTIONNAME" val="Example Question"/>
  <p:tag name="QUESTIONTYPE" val=" 0"/>
  <p:tag name="QUESTIONCHOICES" val=" 3"/>
  <p:tag name="QUESTIONANSWER" val="C"/>
  <p:tag name="QUESTIONDIFFICULTY" val=" 0"/>
  <p:tag name="QUESTIONPOINTS" val=" 1"/>
  <p:tag name="QUESTIONCHANCES" val=" 3"/>
  <p:tag name="QUESTIONTIMER" val="00:30"/>
  <p:tag name="QUESTIONCHOICESTYPE" val=" 1"/>
  <p:tag name="QUESTIONCHARTTYPE" val="0"/>
  <p:tag name="MANUALQUESTIONSTART" val="No"/>
</p:tagLst>
</file>

<file path=ppt/tags/tag3.xml><?xml version="1.0" encoding="utf-8"?>
<p:tagLst xmlns:a="http://schemas.openxmlformats.org/drawingml/2006/main" xmlns:r="http://schemas.openxmlformats.org/officeDocument/2006/relationships" xmlns:p="http://schemas.openxmlformats.org/presentationml/2006/main">
  <p:tag name="VERSION" val="4.10"/>
  <p:tag name="QUESTIONNAME" val="What determines"/>
  <p:tag name="QUESTIONTYPE" val=" 0"/>
  <p:tag name="QUESTIONCHOICES" val=" 3"/>
  <p:tag name="QUESTIONANSWER" val="E"/>
  <p:tag name="QUESTIONDIFFICULTY" val=" 0"/>
  <p:tag name="QUESTIONPOINTS" val=" 1"/>
  <p:tag name="QUESTIONCHANCES" val=" 3"/>
  <p:tag name="QUESTIONTIMER" val="01:00"/>
  <p:tag name="QUESTIONCHOICESTYPE" val=" 1"/>
  <p:tag name="QUESTIONCHARTTYPE" val="0"/>
  <p:tag name="MANUALQUESTIONSTART" val="No"/>
</p:tagLst>
</file>

<file path=ppt/tags/tag4.xml><?xml version="1.0" encoding="utf-8"?>
<p:tagLst xmlns:a="http://schemas.openxmlformats.org/drawingml/2006/main" xmlns:r="http://schemas.openxmlformats.org/officeDocument/2006/relationships" xmlns:p="http://schemas.openxmlformats.org/presentationml/2006/main">
  <p:tag name="VERSION" val="4.10"/>
  <p:tag name="QUESTIONNAME" val="What dictates th"/>
  <p:tag name="QUESTIONTYPE" val=" 0"/>
  <p:tag name="QUESTIONCHOICES" val=" 3"/>
  <p:tag name="QUESTIONANSWER" val="C"/>
  <p:tag name="QUESTIONDIFFICULTY" val=" 0"/>
  <p:tag name="QUESTIONPOINTS" val=" 1"/>
  <p:tag name="QUESTIONCHANCES" val=" 3"/>
  <p:tag name="QUESTIONTIMER" val="00:45"/>
  <p:tag name="QUESTIONCHOICESTYPE" val=" 1"/>
  <p:tag name="QUESTIONCHARTTYPE" val="0"/>
  <p:tag name="MANUALQUESTIONSTART" val="No"/>
</p:tagLst>
</file>

<file path=ppt/tags/tag5.xml><?xml version="1.0" encoding="utf-8"?>
<p:tagLst xmlns:a="http://schemas.openxmlformats.org/drawingml/2006/main" xmlns:r="http://schemas.openxmlformats.org/officeDocument/2006/relationships" xmlns:p="http://schemas.openxmlformats.org/presentationml/2006/main">
  <p:tag name="VERSION" val="4.10"/>
  <p:tag name="QUESTIONNAME" val="Example Question"/>
  <p:tag name="QUESTIONTYPE" val=" 0"/>
  <p:tag name="QUESTIONCHOICES" val=" 3"/>
  <p:tag name="QUESTIONANSWER" val="C"/>
  <p:tag name="QUESTIONDIFFICULTY" val=" 0"/>
  <p:tag name="QUESTIONPOINTS" val=" 1"/>
  <p:tag name="QUESTIONCHANCES" val=" 3"/>
  <p:tag name="QUESTIONTIMER" val="00:45"/>
  <p:tag name="QUESTIONCHOICESTYPE" val=" 1"/>
  <p:tag name="QUESTIONCHARTTYPE" val="0"/>
  <p:tag name="MANUALQUESTIONSTART" val="No"/>
</p:tagLst>
</file>

<file path=ppt/tags/tag6.xml><?xml version="1.0" encoding="utf-8"?>
<p:tagLst xmlns:a="http://schemas.openxmlformats.org/drawingml/2006/main" xmlns:r="http://schemas.openxmlformats.org/officeDocument/2006/relationships" xmlns:p="http://schemas.openxmlformats.org/presentationml/2006/main">
  <p:tag name="VERSION" val="4.10"/>
  <p:tag name="QUESTIONNAME" val="Example Question"/>
  <p:tag name="QUESTIONTYPE" val=" 0"/>
  <p:tag name="QUESTIONCHOICES" val=" 3"/>
  <p:tag name="QUESTIONANSWER" val="B"/>
  <p:tag name="QUESTIONDIFFICULTY" val=" 0"/>
  <p:tag name="QUESTIONPOINTS" val=" 1"/>
  <p:tag name="QUESTIONCHANCES" val=" 3"/>
  <p:tag name="QUESTIONTIMER" val="00:45"/>
  <p:tag name="QUESTIONCHOICESTYPE" val=" 1"/>
  <p:tag name="QUESTIONCHARTTYPE" val="0"/>
  <p:tag name="MANUALQUESTIONSTART" val="No"/>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triangle" w="lg" len="lg"/>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triangle" w="lg" len="lg"/>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5979</TotalTime>
  <Words>5356</Words>
  <Application>Microsoft Office PowerPoint</Application>
  <PresentationFormat>On-screen Show (4:3)</PresentationFormat>
  <Paragraphs>851</Paragraphs>
  <Slides>143</Slides>
  <Notes>66</Notes>
  <HiddenSlides>0</HiddenSlides>
  <MMClips>3</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143</vt:i4>
      </vt:variant>
    </vt:vector>
  </HeadingPairs>
  <TitlesOfParts>
    <vt:vector size="146" baseType="lpstr">
      <vt:lpstr>Default Design</vt:lpstr>
      <vt:lpstr>Equation</vt:lpstr>
      <vt:lpstr>Image</vt:lpstr>
      <vt:lpstr>Chapter 19  Vibrations &amp; Waves</vt:lpstr>
      <vt:lpstr>Slide 2</vt:lpstr>
      <vt:lpstr>Slide 3</vt:lpstr>
      <vt:lpstr>Sound in a Vacuum</vt:lpstr>
      <vt:lpstr>Vibrations and Waves</vt:lpstr>
      <vt:lpstr>Vibrations and Waves</vt:lpstr>
      <vt:lpstr>If you drop two balls of different mass they accelerate at g. </vt:lpstr>
      <vt:lpstr>Pendulums &amp; Galileo</vt:lpstr>
      <vt:lpstr>Period</vt:lpstr>
      <vt:lpstr>Frequency</vt:lpstr>
      <vt:lpstr>Amplitude</vt:lpstr>
      <vt:lpstr>A sine curve is a pictorial representation of a wave. </vt:lpstr>
      <vt:lpstr>Waves</vt:lpstr>
      <vt:lpstr>Wave Description</vt:lpstr>
      <vt:lpstr>Wave Motion</vt:lpstr>
      <vt:lpstr>water wave</vt:lpstr>
      <vt:lpstr>Wave Motion</vt:lpstr>
      <vt:lpstr>Tsunami Waves</vt:lpstr>
      <vt:lpstr>Wave Speed...</vt:lpstr>
      <vt:lpstr>The frequency of the vibrating source and the frequency of the wave it produces are the same. </vt:lpstr>
      <vt:lpstr>Wave Motion</vt:lpstr>
      <vt:lpstr>Wave Speed Problem</vt:lpstr>
      <vt:lpstr>Transverse Waves</vt:lpstr>
      <vt:lpstr>Transverse Waves</vt:lpstr>
      <vt:lpstr>Longitudinal Waves</vt:lpstr>
      <vt:lpstr>Longitudinal Waves</vt:lpstr>
      <vt:lpstr>Longitudinal Waves</vt:lpstr>
      <vt:lpstr>Slide 28</vt:lpstr>
      <vt:lpstr>Slide 29</vt:lpstr>
      <vt:lpstr>Transverse vs Longitudinal Demonstration</vt:lpstr>
      <vt:lpstr>Wavelength</vt:lpstr>
      <vt:lpstr>Wave Speed</vt:lpstr>
      <vt:lpstr>Wave Relations</vt:lpstr>
      <vt:lpstr>Ruben’s Flame Demo</vt:lpstr>
      <vt:lpstr>Slide 35</vt:lpstr>
      <vt:lpstr>Slide 36</vt:lpstr>
      <vt:lpstr>Example Question</vt:lpstr>
      <vt:lpstr>Slide 38</vt:lpstr>
      <vt:lpstr>Example Test Questions Answer these questions using the sine wave provided.</vt:lpstr>
      <vt:lpstr>Check Yourself</vt:lpstr>
      <vt:lpstr>Demo: Hearing Sound</vt:lpstr>
      <vt:lpstr>Hearing in Animals</vt:lpstr>
      <vt:lpstr>Slide 43</vt:lpstr>
      <vt:lpstr>Slide 44</vt:lpstr>
      <vt:lpstr>Interference Pattern</vt:lpstr>
      <vt:lpstr>Noise-Canceling Headphones</vt:lpstr>
      <vt:lpstr>Interference</vt:lpstr>
      <vt:lpstr>Slide 48</vt:lpstr>
      <vt:lpstr>INTERFERENCE</vt:lpstr>
      <vt:lpstr>Standing Waves</vt:lpstr>
      <vt:lpstr>Standing Waves and Phase</vt:lpstr>
      <vt:lpstr>Slide 52</vt:lpstr>
      <vt:lpstr>Two sets of overlapping water waves produce an interference pattern. The left image is an idealized drawing of the expanding waves from the two sources. The right image is a photograph of an actual interference pattern.</vt:lpstr>
      <vt:lpstr>Doppler Effect</vt:lpstr>
      <vt:lpstr>The Doppler Effect</vt:lpstr>
      <vt:lpstr>Blue Shift and Red Shift</vt:lpstr>
      <vt:lpstr>Bow  Wave</vt:lpstr>
      <vt:lpstr>Bow Wave</vt:lpstr>
      <vt:lpstr>Bow and Shock Waves</vt:lpstr>
      <vt:lpstr>Shock Wave</vt:lpstr>
      <vt:lpstr>SuperSonic</vt:lpstr>
      <vt:lpstr>  </vt:lpstr>
      <vt:lpstr> </vt:lpstr>
      <vt:lpstr>Subsonic</vt:lpstr>
      <vt:lpstr>Once an object is moving faster than the speed of sound, it will make sound </vt:lpstr>
      <vt:lpstr>Shock wave of a bullet piercing a sheet of Plexiglass.</vt:lpstr>
      <vt:lpstr>a shock wave</vt:lpstr>
      <vt:lpstr>The shock wave </vt:lpstr>
      <vt:lpstr>A common misconception   sonic booms </vt:lpstr>
      <vt:lpstr>Sonic Boom</vt:lpstr>
      <vt:lpstr>Sonic Booms</vt:lpstr>
      <vt:lpstr>What determines the speed of a wave? </vt:lpstr>
      <vt:lpstr>What dictates the frequency of a sound wave? </vt:lpstr>
      <vt:lpstr>Example Question</vt:lpstr>
      <vt:lpstr>Example Question</vt:lpstr>
      <vt:lpstr>Sound &amp; Music</vt:lpstr>
      <vt:lpstr>Origin of Sound</vt:lpstr>
      <vt:lpstr>Media That Transmit Sound</vt:lpstr>
      <vt:lpstr>The Origin of Sound</vt:lpstr>
      <vt:lpstr>The Origin of Sound</vt:lpstr>
      <vt:lpstr>Sound in Air</vt:lpstr>
      <vt:lpstr>Nature of Sound in Air</vt:lpstr>
      <vt:lpstr>Pitch...</vt:lpstr>
      <vt:lpstr>Sound Intensity and Loudness</vt:lpstr>
      <vt:lpstr>Noise Versus Music</vt:lpstr>
      <vt:lpstr>Loudness &amp; Amplitude</vt:lpstr>
      <vt:lpstr>The Origin of Sound</vt:lpstr>
      <vt:lpstr>What Your Voice Sounds Like</vt:lpstr>
      <vt:lpstr>Demo: Helium Voice</vt:lpstr>
      <vt:lpstr>Decibels</vt:lpstr>
      <vt:lpstr>The Decibel Scale</vt:lpstr>
      <vt:lpstr>Demo: Make Some Noise</vt:lpstr>
      <vt:lpstr>Hearing by Age &amp; Sex</vt:lpstr>
      <vt:lpstr>Hearing Loss</vt:lpstr>
      <vt:lpstr>Slide 95</vt:lpstr>
      <vt:lpstr>Common Sound Intensities</vt:lpstr>
      <vt:lpstr>Slide 97</vt:lpstr>
      <vt:lpstr>Ultrasound</vt:lpstr>
      <vt:lpstr>Origin of Sound</vt:lpstr>
      <vt:lpstr>Slide 100</vt:lpstr>
      <vt:lpstr>Speed of Sound in Air</vt:lpstr>
      <vt:lpstr>Lightning and Thunder</vt:lpstr>
      <vt:lpstr>Slide 103</vt:lpstr>
      <vt:lpstr>Demo: Sound is not Wind</vt:lpstr>
      <vt:lpstr>Demo: Light &amp; Sound</vt:lpstr>
      <vt:lpstr>Check Yourself</vt:lpstr>
      <vt:lpstr>Acoustics... </vt:lpstr>
      <vt:lpstr>Reflection of Sound</vt:lpstr>
      <vt:lpstr>Check Yourself</vt:lpstr>
      <vt:lpstr>Singing in the Shower</vt:lpstr>
      <vt:lpstr>Refraction of Sound</vt:lpstr>
      <vt:lpstr>Reflection of Sound</vt:lpstr>
      <vt:lpstr>Refraction of Sound</vt:lpstr>
      <vt:lpstr>Slide 114</vt:lpstr>
      <vt:lpstr>Forced Vibrations</vt:lpstr>
      <vt:lpstr>Forced Vibrations...</vt:lpstr>
      <vt:lpstr>Slide 117</vt:lpstr>
      <vt:lpstr>Demo: Tuning Fork &amp; Sound Box</vt:lpstr>
      <vt:lpstr>Natural Frequency</vt:lpstr>
      <vt:lpstr>Demo: Singing Rod</vt:lpstr>
      <vt:lpstr>Resonance</vt:lpstr>
      <vt:lpstr>Natural Frequency...</vt:lpstr>
      <vt:lpstr>Natural Frequency...</vt:lpstr>
      <vt:lpstr>Natural Frequency Examples</vt:lpstr>
      <vt:lpstr>Resonance...</vt:lpstr>
      <vt:lpstr>Acoustic Resonance</vt:lpstr>
      <vt:lpstr>Resonance Demos</vt:lpstr>
      <vt:lpstr>Examples of Resonance</vt:lpstr>
      <vt:lpstr>Slide 129</vt:lpstr>
      <vt:lpstr>Tacoma Narrows Bridge</vt:lpstr>
      <vt:lpstr>Movie: Tacoma Narrows Bridge</vt:lpstr>
      <vt:lpstr>Slide 132</vt:lpstr>
      <vt:lpstr>Sound Interference</vt:lpstr>
      <vt:lpstr>Beats</vt:lpstr>
      <vt:lpstr>Beats</vt:lpstr>
      <vt:lpstr>Beats</vt:lpstr>
      <vt:lpstr>Slide 137</vt:lpstr>
      <vt:lpstr>Constructive Interference occurs when waves are in phase, that is when crests are superimposed and troughs are superimposed.  </vt:lpstr>
      <vt:lpstr>Destructive interference occurs when waves are out of phase, that is when crests are superimposed with troughs. </vt:lpstr>
      <vt:lpstr>Slide 140</vt:lpstr>
      <vt:lpstr>Radio Broadcasts</vt:lpstr>
      <vt:lpstr>Quality...</vt:lpstr>
      <vt:lpstr>Slide 143</vt:lpstr>
    </vt:vector>
  </TitlesOfParts>
  <Company>SJSU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Garcia</dc:creator>
  <cp:lastModifiedBy>vhassell</cp:lastModifiedBy>
  <cp:revision>628</cp:revision>
  <dcterms:created xsi:type="dcterms:W3CDTF">2005-07-12T01:48:54Z</dcterms:created>
  <dcterms:modified xsi:type="dcterms:W3CDTF">2011-02-24T21:25:27Z</dcterms:modified>
</cp:coreProperties>
</file>